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60" r:id="rId4"/>
    <p:sldId id="278" r:id="rId5"/>
    <p:sldId id="270" r:id="rId6"/>
    <p:sldId id="261" r:id="rId7"/>
    <p:sldId id="268" r:id="rId8"/>
    <p:sldId id="262" r:id="rId9"/>
    <p:sldId id="269" r:id="rId10"/>
    <p:sldId id="296" r:id="rId11"/>
    <p:sldId id="263" r:id="rId12"/>
    <p:sldId id="264" r:id="rId13"/>
    <p:sldId id="265" r:id="rId14"/>
    <p:sldId id="266" r:id="rId15"/>
    <p:sldId id="285" r:id="rId16"/>
    <p:sldId id="284" r:id="rId17"/>
    <p:sldId id="287" r:id="rId18"/>
    <p:sldId id="286" r:id="rId19"/>
    <p:sldId id="294" r:id="rId20"/>
    <p:sldId id="295" r:id="rId21"/>
    <p:sldId id="281" r:id="rId22"/>
    <p:sldId id="273" r:id="rId23"/>
    <p:sldId id="288" r:id="rId24"/>
    <p:sldId id="289" r:id="rId25"/>
    <p:sldId id="290" r:id="rId26"/>
    <p:sldId id="282" r:id="rId27"/>
    <p:sldId id="292" r:id="rId28"/>
    <p:sldId id="293" r:id="rId2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8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4F27EB-3B96-44EF-90CC-56EF271FE16A}" v="827" dt="2023-02-13T17:36:15.7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aso Castellani" userId="59fd71cc-7b05-4d63-a06c-c551c56b86a5" providerId="ADAL" clId="{C44F27EB-3B96-44EF-90CC-56EF271FE16A}"/>
    <pc:docChg chg="undo custSel addSld delSld modSld sldOrd">
      <pc:chgData name="Tomaso Castellani" userId="59fd71cc-7b05-4d63-a06c-c551c56b86a5" providerId="ADAL" clId="{C44F27EB-3B96-44EF-90CC-56EF271FE16A}" dt="2023-02-13T18:33:57.128" v="3713" actId="20577"/>
      <pc:docMkLst>
        <pc:docMk/>
      </pc:docMkLst>
      <pc:sldChg chg="addSp delSp modSp mod">
        <pc:chgData name="Tomaso Castellani" userId="59fd71cc-7b05-4d63-a06c-c551c56b86a5" providerId="ADAL" clId="{C44F27EB-3B96-44EF-90CC-56EF271FE16A}" dt="2023-02-13T17:22:17.909" v="3392" actId="20577"/>
        <pc:sldMkLst>
          <pc:docMk/>
          <pc:sldMk cId="2964602178" sldId="256"/>
        </pc:sldMkLst>
        <pc:spChg chg="add del mod">
          <ac:chgData name="Tomaso Castellani" userId="59fd71cc-7b05-4d63-a06c-c551c56b86a5" providerId="ADAL" clId="{C44F27EB-3B96-44EF-90CC-56EF271FE16A}" dt="2023-02-13T17:21:01.496" v="3296" actId="767"/>
          <ac:spMkLst>
            <pc:docMk/>
            <pc:sldMk cId="2964602178" sldId="256"/>
            <ac:spMk id="6" creationId="{A3645D84-A4DC-08E5-E3F3-7698F70AE506}"/>
          </ac:spMkLst>
        </pc:spChg>
        <pc:spChg chg="add mod">
          <ac:chgData name="Tomaso Castellani" userId="59fd71cc-7b05-4d63-a06c-c551c56b86a5" providerId="ADAL" clId="{C44F27EB-3B96-44EF-90CC-56EF271FE16A}" dt="2023-02-13T17:22:17.909" v="3392" actId="20577"/>
          <ac:spMkLst>
            <pc:docMk/>
            <pc:sldMk cId="2964602178" sldId="256"/>
            <ac:spMk id="7" creationId="{08A84E5D-1C2C-8ECA-B7A3-EE234FC5107C}"/>
          </ac:spMkLst>
        </pc:spChg>
      </pc:sldChg>
      <pc:sldChg chg="addSp delSp modSp mod">
        <pc:chgData name="Tomaso Castellani" userId="59fd71cc-7b05-4d63-a06c-c551c56b86a5" providerId="ADAL" clId="{C44F27EB-3B96-44EF-90CC-56EF271FE16A}" dt="2023-02-13T14:57:00.988" v="87" actId="1076"/>
        <pc:sldMkLst>
          <pc:docMk/>
          <pc:sldMk cId="2881262090" sldId="258"/>
        </pc:sldMkLst>
        <pc:spChg chg="mod">
          <ac:chgData name="Tomaso Castellani" userId="59fd71cc-7b05-4d63-a06c-c551c56b86a5" providerId="ADAL" clId="{C44F27EB-3B96-44EF-90CC-56EF271FE16A}" dt="2023-02-13T14:57:00.988" v="87" actId="1076"/>
          <ac:spMkLst>
            <pc:docMk/>
            <pc:sldMk cId="2881262090" sldId="258"/>
            <ac:spMk id="2" creationId="{A25E58B0-DB4E-1166-BE3C-3C0ABAC987CD}"/>
          </ac:spMkLst>
        </pc:spChg>
        <pc:spChg chg="add mod ord">
          <ac:chgData name="Tomaso Castellani" userId="59fd71cc-7b05-4d63-a06c-c551c56b86a5" providerId="ADAL" clId="{C44F27EB-3B96-44EF-90CC-56EF271FE16A}" dt="2023-02-13T14:56:50.195" v="86" actId="167"/>
          <ac:spMkLst>
            <pc:docMk/>
            <pc:sldMk cId="2881262090" sldId="258"/>
            <ac:spMk id="3" creationId="{15DE9D69-45A7-F942-AD28-35F3DDF02F75}"/>
          </ac:spMkLst>
        </pc:spChg>
        <pc:spChg chg="del mod">
          <ac:chgData name="Tomaso Castellani" userId="59fd71cc-7b05-4d63-a06c-c551c56b86a5" providerId="ADAL" clId="{C44F27EB-3B96-44EF-90CC-56EF271FE16A}" dt="2023-02-13T14:56:45.647" v="84" actId="478"/>
          <ac:spMkLst>
            <pc:docMk/>
            <pc:sldMk cId="2881262090" sldId="258"/>
            <ac:spMk id="7" creationId="{E1F1EA8A-DEAA-43EB-2967-CF800CD8C508}"/>
          </ac:spMkLst>
        </pc:spChg>
      </pc:sldChg>
      <pc:sldChg chg="del">
        <pc:chgData name="Tomaso Castellani" userId="59fd71cc-7b05-4d63-a06c-c551c56b86a5" providerId="ADAL" clId="{C44F27EB-3B96-44EF-90CC-56EF271FE16A}" dt="2023-02-13T15:01:48.015" v="121" actId="47"/>
        <pc:sldMkLst>
          <pc:docMk/>
          <pc:sldMk cId="1633022100" sldId="259"/>
        </pc:sldMkLst>
      </pc:sldChg>
      <pc:sldChg chg="addSp delSp modSp mod">
        <pc:chgData name="Tomaso Castellani" userId="59fd71cc-7b05-4d63-a06c-c551c56b86a5" providerId="ADAL" clId="{C44F27EB-3B96-44EF-90CC-56EF271FE16A}" dt="2023-02-13T14:57:14.480" v="91" actId="1076"/>
        <pc:sldMkLst>
          <pc:docMk/>
          <pc:sldMk cId="2561184915" sldId="260"/>
        </pc:sldMkLst>
        <pc:spChg chg="add del mod">
          <ac:chgData name="Tomaso Castellani" userId="59fd71cc-7b05-4d63-a06c-c551c56b86a5" providerId="ADAL" clId="{C44F27EB-3B96-44EF-90CC-56EF271FE16A}" dt="2023-02-13T14:47:54.107" v="7"/>
          <ac:spMkLst>
            <pc:docMk/>
            <pc:sldMk cId="2561184915" sldId="260"/>
            <ac:spMk id="2" creationId="{4780DD18-6CDA-C970-5A26-93431D21FAFF}"/>
          </ac:spMkLst>
        </pc:spChg>
        <pc:spChg chg="add del mod">
          <ac:chgData name="Tomaso Castellani" userId="59fd71cc-7b05-4d63-a06c-c551c56b86a5" providerId="ADAL" clId="{C44F27EB-3B96-44EF-90CC-56EF271FE16A}" dt="2023-02-13T14:57:03.948" v="88" actId="478"/>
          <ac:spMkLst>
            <pc:docMk/>
            <pc:sldMk cId="2561184915" sldId="260"/>
            <ac:spMk id="3" creationId="{D3F0ACF6-E795-C65F-971C-AF31D44E6941}"/>
          </ac:spMkLst>
        </pc:spChg>
        <pc:spChg chg="add mod ord">
          <ac:chgData name="Tomaso Castellani" userId="59fd71cc-7b05-4d63-a06c-c551c56b86a5" providerId="ADAL" clId="{C44F27EB-3B96-44EF-90CC-56EF271FE16A}" dt="2023-02-13T14:57:07.494" v="90" actId="167"/>
          <ac:spMkLst>
            <pc:docMk/>
            <pc:sldMk cId="2561184915" sldId="260"/>
            <ac:spMk id="4" creationId="{5C5A611B-9BE5-84A3-64D1-D7EFCEF8FC57}"/>
          </ac:spMkLst>
        </pc:spChg>
        <pc:spChg chg="add del">
          <ac:chgData name="Tomaso Castellani" userId="59fd71cc-7b05-4d63-a06c-c551c56b86a5" providerId="ADAL" clId="{C44F27EB-3B96-44EF-90CC-56EF271FE16A}" dt="2023-02-13T14:48:09.187" v="10" actId="478"/>
          <ac:spMkLst>
            <pc:docMk/>
            <pc:sldMk cId="2561184915" sldId="260"/>
            <ac:spMk id="7" creationId="{E1F1EA8A-DEAA-43EB-2967-CF800CD8C508}"/>
          </ac:spMkLst>
        </pc:spChg>
        <pc:spChg chg="mod ord">
          <ac:chgData name="Tomaso Castellani" userId="59fd71cc-7b05-4d63-a06c-c551c56b86a5" providerId="ADAL" clId="{C44F27EB-3B96-44EF-90CC-56EF271FE16A}" dt="2023-02-13T14:57:14.480" v="91" actId="1076"/>
          <ac:spMkLst>
            <pc:docMk/>
            <pc:sldMk cId="2561184915" sldId="260"/>
            <ac:spMk id="11" creationId="{56F0E62A-FB21-73ED-44DC-7AA2F390AFA6}"/>
          </ac:spMkLst>
        </pc:spChg>
      </pc:sldChg>
      <pc:sldChg chg="ord">
        <pc:chgData name="Tomaso Castellani" userId="59fd71cc-7b05-4d63-a06c-c551c56b86a5" providerId="ADAL" clId="{C44F27EB-3B96-44EF-90CC-56EF271FE16A}" dt="2023-02-13T14:58:21.766" v="95"/>
        <pc:sldMkLst>
          <pc:docMk/>
          <pc:sldMk cId="3933305118" sldId="261"/>
        </pc:sldMkLst>
      </pc:sldChg>
      <pc:sldChg chg="modSp mod">
        <pc:chgData name="Tomaso Castellani" userId="59fd71cc-7b05-4d63-a06c-c551c56b86a5" providerId="ADAL" clId="{C44F27EB-3B96-44EF-90CC-56EF271FE16A}" dt="2023-02-13T14:58:09.564" v="93" actId="20577"/>
        <pc:sldMkLst>
          <pc:docMk/>
          <pc:sldMk cId="3611662898" sldId="262"/>
        </pc:sldMkLst>
        <pc:spChg chg="mod">
          <ac:chgData name="Tomaso Castellani" userId="59fd71cc-7b05-4d63-a06c-c551c56b86a5" providerId="ADAL" clId="{C44F27EB-3B96-44EF-90CC-56EF271FE16A}" dt="2023-02-13T14:54:31.159" v="83" actId="20577"/>
          <ac:spMkLst>
            <pc:docMk/>
            <pc:sldMk cId="3611662898" sldId="262"/>
            <ac:spMk id="10" creationId="{BC7A47B5-3020-F2F5-62ED-8988612FBE02}"/>
          </ac:spMkLst>
        </pc:spChg>
        <pc:spChg chg="mod">
          <ac:chgData name="Tomaso Castellani" userId="59fd71cc-7b05-4d63-a06c-c551c56b86a5" providerId="ADAL" clId="{C44F27EB-3B96-44EF-90CC-56EF271FE16A}" dt="2023-02-13T14:58:09.564" v="93" actId="20577"/>
          <ac:spMkLst>
            <pc:docMk/>
            <pc:sldMk cId="3611662898" sldId="262"/>
            <ac:spMk id="27" creationId="{6D3A3805-B043-E6A0-6ACF-60AC132C6925}"/>
          </ac:spMkLst>
        </pc:spChg>
      </pc:sldChg>
      <pc:sldChg chg="modSp mod">
        <pc:chgData name="Tomaso Castellani" userId="59fd71cc-7b05-4d63-a06c-c551c56b86a5" providerId="ADAL" clId="{C44F27EB-3B96-44EF-90CC-56EF271FE16A}" dt="2023-02-13T15:02:18.291" v="142" actId="20577"/>
        <pc:sldMkLst>
          <pc:docMk/>
          <pc:sldMk cId="3636598585" sldId="263"/>
        </pc:sldMkLst>
        <pc:spChg chg="mod">
          <ac:chgData name="Tomaso Castellani" userId="59fd71cc-7b05-4d63-a06c-c551c56b86a5" providerId="ADAL" clId="{C44F27EB-3B96-44EF-90CC-56EF271FE16A}" dt="2023-02-13T15:02:18.291" v="142" actId="20577"/>
          <ac:spMkLst>
            <pc:docMk/>
            <pc:sldMk cId="3636598585" sldId="263"/>
            <ac:spMk id="2" creationId="{8BC1B8B1-E948-2E39-A339-A97FE7210497}"/>
          </ac:spMkLst>
        </pc:spChg>
      </pc:sldChg>
      <pc:sldChg chg="addSp delSp modSp mod">
        <pc:chgData name="Tomaso Castellani" userId="59fd71cc-7b05-4d63-a06c-c551c56b86a5" providerId="ADAL" clId="{C44F27EB-3B96-44EF-90CC-56EF271FE16A}" dt="2023-02-13T15:17:05.539" v="406" actId="1076"/>
        <pc:sldMkLst>
          <pc:docMk/>
          <pc:sldMk cId="491680115" sldId="264"/>
        </pc:sldMkLst>
        <pc:spChg chg="add mod ord">
          <ac:chgData name="Tomaso Castellani" userId="59fd71cc-7b05-4d63-a06c-c551c56b86a5" providerId="ADAL" clId="{C44F27EB-3B96-44EF-90CC-56EF271FE16A}" dt="2023-02-13T15:16:20.152" v="395" actId="1076"/>
          <ac:spMkLst>
            <pc:docMk/>
            <pc:sldMk cId="491680115" sldId="264"/>
            <ac:spMk id="2" creationId="{0562C7F8-B761-C294-A95A-A82FB41010C4}"/>
          </ac:spMkLst>
        </pc:spChg>
        <pc:spChg chg="del mod">
          <ac:chgData name="Tomaso Castellani" userId="59fd71cc-7b05-4d63-a06c-c551c56b86a5" providerId="ADAL" clId="{C44F27EB-3B96-44EF-90CC-56EF271FE16A}" dt="2023-02-13T15:15:57.771" v="388" actId="478"/>
          <ac:spMkLst>
            <pc:docMk/>
            <pc:sldMk cId="491680115" sldId="264"/>
            <ac:spMk id="7" creationId="{8F986518-7F82-F872-B730-BA83600746FC}"/>
          </ac:spMkLst>
        </pc:spChg>
        <pc:spChg chg="mod">
          <ac:chgData name="Tomaso Castellani" userId="59fd71cc-7b05-4d63-a06c-c551c56b86a5" providerId="ADAL" clId="{C44F27EB-3B96-44EF-90CC-56EF271FE16A}" dt="2023-02-13T15:16:13.632" v="393" actId="1076"/>
          <ac:spMkLst>
            <pc:docMk/>
            <pc:sldMk cId="491680115" sldId="264"/>
            <ac:spMk id="8" creationId="{7DCFD5CF-D6CF-A694-937A-61895C86F746}"/>
          </ac:spMkLst>
        </pc:spChg>
        <pc:picChg chg="mod">
          <ac:chgData name="Tomaso Castellani" userId="59fd71cc-7b05-4d63-a06c-c551c56b86a5" providerId="ADAL" clId="{C44F27EB-3B96-44EF-90CC-56EF271FE16A}" dt="2023-02-13T15:17:05.539" v="406" actId="1076"/>
          <ac:picMkLst>
            <pc:docMk/>
            <pc:sldMk cId="491680115" sldId="264"/>
            <ac:picMk id="3" creationId="{0FDE07E2-878E-541E-24AF-FD55951BA5D8}"/>
          </ac:picMkLst>
        </pc:picChg>
        <pc:picChg chg="mod">
          <ac:chgData name="Tomaso Castellani" userId="59fd71cc-7b05-4d63-a06c-c551c56b86a5" providerId="ADAL" clId="{C44F27EB-3B96-44EF-90CC-56EF271FE16A}" dt="2023-02-13T15:17:05.539" v="406" actId="1076"/>
          <ac:picMkLst>
            <pc:docMk/>
            <pc:sldMk cId="491680115" sldId="264"/>
            <ac:picMk id="6" creationId="{AF437895-4F73-F6C1-8156-FB5F2D7A4120}"/>
          </ac:picMkLst>
        </pc:picChg>
        <pc:picChg chg="mod">
          <ac:chgData name="Tomaso Castellani" userId="59fd71cc-7b05-4d63-a06c-c551c56b86a5" providerId="ADAL" clId="{C44F27EB-3B96-44EF-90CC-56EF271FE16A}" dt="2023-02-13T15:17:05.539" v="406" actId="1076"/>
          <ac:picMkLst>
            <pc:docMk/>
            <pc:sldMk cId="491680115" sldId="264"/>
            <ac:picMk id="10" creationId="{D8438568-B3DF-23CA-A350-5414F987F3EF}"/>
          </ac:picMkLst>
        </pc:picChg>
      </pc:sldChg>
      <pc:sldChg chg="addSp delSp modSp mod">
        <pc:chgData name="Tomaso Castellani" userId="59fd71cc-7b05-4d63-a06c-c551c56b86a5" providerId="ADAL" clId="{C44F27EB-3B96-44EF-90CC-56EF271FE16A}" dt="2023-02-13T15:16:56.700" v="405" actId="1076"/>
        <pc:sldMkLst>
          <pc:docMk/>
          <pc:sldMk cId="2677148681" sldId="265"/>
        </pc:sldMkLst>
        <pc:spChg chg="mod">
          <ac:chgData name="Tomaso Castellani" userId="59fd71cc-7b05-4d63-a06c-c551c56b86a5" providerId="ADAL" clId="{C44F27EB-3B96-44EF-90CC-56EF271FE16A}" dt="2023-02-13T15:16:56.700" v="405" actId="1076"/>
          <ac:spMkLst>
            <pc:docMk/>
            <pc:sldMk cId="2677148681" sldId="265"/>
            <ac:spMk id="7" creationId="{8F986518-7F82-F872-B730-BA83600746FC}"/>
          </ac:spMkLst>
        </pc:spChg>
        <pc:spChg chg="mod">
          <ac:chgData name="Tomaso Castellani" userId="59fd71cc-7b05-4d63-a06c-c551c56b86a5" providerId="ADAL" clId="{C44F27EB-3B96-44EF-90CC-56EF271FE16A}" dt="2023-02-13T15:07:58.235" v="164" actId="1076"/>
          <ac:spMkLst>
            <pc:docMk/>
            <pc:sldMk cId="2677148681" sldId="265"/>
            <ac:spMk id="8" creationId="{7DCFD5CF-D6CF-A694-937A-61895C86F746}"/>
          </ac:spMkLst>
        </pc:spChg>
        <pc:spChg chg="del mod">
          <ac:chgData name="Tomaso Castellani" userId="59fd71cc-7b05-4d63-a06c-c551c56b86a5" providerId="ADAL" clId="{C44F27EB-3B96-44EF-90CC-56EF271FE16A}" dt="2023-02-13T15:11:33.648" v="187" actId="478"/>
          <ac:spMkLst>
            <pc:docMk/>
            <pc:sldMk cId="2677148681" sldId="265"/>
            <ac:spMk id="13" creationId="{59CD596F-54AC-CB3C-E7D2-4AFABF6E4B2C}"/>
          </ac:spMkLst>
        </pc:spChg>
        <pc:spChg chg="del mod">
          <ac:chgData name="Tomaso Castellani" userId="59fd71cc-7b05-4d63-a06c-c551c56b86a5" providerId="ADAL" clId="{C44F27EB-3B96-44EF-90CC-56EF271FE16A}" dt="2023-02-13T15:11:31.108" v="186" actId="478"/>
          <ac:spMkLst>
            <pc:docMk/>
            <pc:sldMk cId="2677148681" sldId="265"/>
            <ac:spMk id="14" creationId="{2E9D134C-FDA9-5AE0-9CAF-493F66BF5076}"/>
          </ac:spMkLst>
        </pc:spChg>
        <pc:spChg chg="add mod">
          <ac:chgData name="Tomaso Castellani" userId="59fd71cc-7b05-4d63-a06c-c551c56b86a5" providerId="ADAL" clId="{C44F27EB-3B96-44EF-90CC-56EF271FE16A}" dt="2023-02-13T15:14:54.845" v="378" actId="20577"/>
          <ac:spMkLst>
            <pc:docMk/>
            <pc:sldMk cId="2677148681" sldId="265"/>
            <ac:spMk id="16" creationId="{AE4FE8A8-5EC1-001C-678B-C90FC35F5346}"/>
          </ac:spMkLst>
        </pc:spChg>
        <pc:picChg chg="add del mod">
          <ac:chgData name="Tomaso Castellani" userId="59fd71cc-7b05-4d63-a06c-c551c56b86a5" providerId="ADAL" clId="{C44F27EB-3B96-44EF-90CC-56EF271FE16A}" dt="2023-02-13T15:10:38.779" v="177" actId="478"/>
          <ac:picMkLst>
            <pc:docMk/>
            <pc:sldMk cId="2677148681" sldId="265"/>
            <ac:picMk id="3" creationId="{8FAD512F-B25C-94AB-474E-C64907FC4B43}"/>
          </ac:picMkLst>
        </pc:picChg>
        <pc:picChg chg="del mod">
          <ac:chgData name="Tomaso Castellani" userId="59fd71cc-7b05-4d63-a06c-c551c56b86a5" providerId="ADAL" clId="{C44F27EB-3B96-44EF-90CC-56EF271FE16A}" dt="2023-02-13T15:04:16.674" v="144" actId="478"/>
          <ac:picMkLst>
            <pc:docMk/>
            <pc:sldMk cId="2677148681" sldId="265"/>
            <ac:picMk id="4" creationId="{DDB41390-5F73-073B-FE9D-65CE5EAC348A}"/>
          </ac:picMkLst>
        </pc:picChg>
        <pc:picChg chg="add del mod">
          <ac:chgData name="Tomaso Castellani" userId="59fd71cc-7b05-4d63-a06c-c551c56b86a5" providerId="ADAL" clId="{C44F27EB-3B96-44EF-90CC-56EF271FE16A}" dt="2023-02-13T15:10:37.848" v="176" actId="478"/>
          <ac:picMkLst>
            <pc:docMk/>
            <pc:sldMk cId="2677148681" sldId="265"/>
            <ac:picMk id="6" creationId="{DC6CC4E0-A986-C208-9448-E29DFE933780}"/>
          </ac:picMkLst>
        </pc:picChg>
        <pc:picChg chg="add mod">
          <ac:chgData name="Tomaso Castellani" userId="59fd71cc-7b05-4d63-a06c-c551c56b86a5" providerId="ADAL" clId="{C44F27EB-3B96-44EF-90CC-56EF271FE16A}" dt="2023-02-13T15:13:18.033" v="227" actId="14100"/>
          <ac:picMkLst>
            <pc:docMk/>
            <pc:sldMk cId="2677148681" sldId="265"/>
            <ac:picMk id="10" creationId="{8AA736A9-6A2C-383D-2096-C2D003755322}"/>
          </ac:picMkLst>
        </pc:picChg>
        <pc:picChg chg="del">
          <ac:chgData name="Tomaso Castellani" userId="59fd71cc-7b05-4d63-a06c-c551c56b86a5" providerId="ADAL" clId="{C44F27EB-3B96-44EF-90CC-56EF271FE16A}" dt="2023-02-13T15:06:59.005" v="152" actId="478"/>
          <ac:picMkLst>
            <pc:docMk/>
            <pc:sldMk cId="2677148681" sldId="265"/>
            <ac:picMk id="12" creationId="{5CFE2176-3FEB-2210-7695-AC5730D55470}"/>
          </ac:picMkLst>
        </pc:picChg>
        <pc:picChg chg="add mod">
          <ac:chgData name="Tomaso Castellani" userId="59fd71cc-7b05-4d63-a06c-c551c56b86a5" providerId="ADAL" clId="{C44F27EB-3B96-44EF-90CC-56EF271FE16A}" dt="2023-02-13T15:11:19.682" v="185" actId="1076"/>
          <ac:picMkLst>
            <pc:docMk/>
            <pc:sldMk cId="2677148681" sldId="265"/>
            <ac:picMk id="15" creationId="{A2C4064A-2540-CE39-CD58-11EE76AD2DBA}"/>
          </ac:picMkLst>
        </pc:picChg>
      </pc:sldChg>
      <pc:sldChg chg="addSp delSp modSp mod">
        <pc:chgData name="Tomaso Castellani" userId="59fd71cc-7b05-4d63-a06c-c551c56b86a5" providerId="ADAL" clId="{C44F27EB-3B96-44EF-90CC-56EF271FE16A}" dt="2023-02-13T15:36:09.131" v="473" actId="20577"/>
        <pc:sldMkLst>
          <pc:docMk/>
          <pc:sldMk cId="847396416" sldId="266"/>
        </pc:sldMkLst>
        <pc:spChg chg="add mod ord">
          <ac:chgData name="Tomaso Castellani" userId="59fd71cc-7b05-4d63-a06c-c551c56b86a5" providerId="ADAL" clId="{C44F27EB-3B96-44EF-90CC-56EF271FE16A}" dt="2023-02-13T15:15:44.478" v="386" actId="1076"/>
          <ac:spMkLst>
            <pc:docMk/>
            <pc:sldMk cId="847396416" sldId="266"/>
            <ac:spMk id="2" creationId="{7433E35D-CDE5-63E0-1A8E-C470619F25CE}"/>
          </ac:spMkLst>
        </pc:spChg>
        <pc:spChg chg="del mod">
          <ac:chgData name="Tomaso Castellani" userId="59fd71cc-7b05-4d63-a06c-c551c56b86a5" providerId="ADAL" clId="{C44F27EB-3B96-44EF-90CC-56EF271FE16A}" dt="2023-02-13T15:15:01.445" v="380" actId="478"/>
          <ac:spMkLst>
            <pc:docMk/>
            <pc:sldMk cId="847396416" sldId="266"/>
            <ac:spMk id="7" creationId="{8F986518-7F82-F872-B730-BA83600746FC}"/>
          </ac:spMkLst>
        </pc:spChg>
        <pc:spChg chg="mod">
          <ac:chgData name="Tomaso Castellani" userId="59fd71cc-7b05-4d63-a06c-c551c56b86a5" providerId="ADAL" clId="{C44F27EB-3B96-44EF-90CC-56EF271FE16A}" dt="2023-02-13T15:36:09.131" v="473" actId="20577"/>
          <ac:spMkLst>
            <pc:docMk/>
            <pc:sldMk cId="847396416" sldId="266"/>
            <ac:spMk id="8" creationId="{7DCFD5CF-D6CF-A694-937A-61895C86F746}"/>
          </ac:spMkLst>
        </pc:spChg>
        <pc:picChg chg="add mod">
          <ac:chgData name="Tomaso Castellani" userId="59fd71cc-7b05-4d63-a06c-c551c56b86a5" providerId="ADAL" clId="{C44F27EB-3B96-44EF-90CC-56EF271FE16A}" dt="2023-02-13T15:18:44.893" v="417" actId="1076"/>
          <ac:picMkLst>
            <pc:docMk/>
            <pc:sldMk cId="847396416" sldId="266"/>
            <ac:picMk id="4" creationId="{C26AD66D-8E38-C778-3DD3-628A054353DB}"/>
          </ac:picMkLst>
        </pc:picChg>
        <pc:picChg chg="add del mod">
          <ac:chgData name="Tomaso Castellani" userId="59fd71cc-7b05-4d63-a06c-c551c56b86a5" providerId="ADAL" clId="{C44F27EB-3B96-44EF-90CC-56EF271FE16A}" dt="2023-02-13T15:19:30.795" v="423" actId="478"/>
          <ac:picMkLst>
            <pc:docMk/>
            <pc:sldMk cId="847396416" sldId="266"/>
            <ac:picMk id="6" creationId="{3F1A4456-1927-5D90-9166-DDB3C6422D6B}"/>
          </ac:picMkLst>
        </pc:picChg>
        <pc:picChg chg="del mod">
          <ac:chgData name="Tomaso Castellani" userId="59fd71cc-7b05-4d63-a06c-c551c56b86a5" providerId="ADAL" clId="{C44F27EB-3B96-44EF-90CC-56EF271FE16A}" dt="2023-02-13T15:19:56.693" v="430" actId="478"/>
          <ac:picMkLst>
            <pc:docMk/>
            <pc:sldMk cId="847396416" sldId="266"/>
            <ac:picMk id="9" creationId="{374F152A-7E0F-9DE3-57D8-E2DEC9147269}"/>
          </ac:picMkLst>
        </pc:picChg>
        <pc:picChg chg="del mod">
          <ac:chgData name="Tomaso Castellani" userId="59fd71cc-7b05-4d63-a06c-c551c56b86a5" providerId="ADAL" clId="{C44F27EB-3B96-44EF-90CC-56EF271FE16A}" dt="2023-02-13T15:18:50.538" v="418" actId="478"/>
          <ac:picMkLst>
            <pc:docMk/>
            <pc:sldMk cId="847396416" sldId="266"/>
            <ac:picMk id="11" creationId="{8D161BD7-ACCF-A7D9-79C0-D2DCFE93BEEF}"/>
          </ac:picMkLst>
        </pc:picChg>
        <pc:picChg chg="add mod">
          <ac:chgData name="Tomaso Castellani" userId="59fd71cc-7b05-4d63-a06c-c551c56b86a5" providerId="ADAL" clId="{C44F27EB-3B96-44EF-90CC-56EF271FE16A}" dt="2023-02-13T15:19:53.736" v="429" actId="14100"/>
          <ac:picMkLst>
            <pc:docMk/>
            <pc:sldMk cId="847396416" sldId="266"/>
            <ac:picMk id="12" creationId="{63E067A3-9D08-07A0-18DC-E065DFB65DF5}"/>
          </ac:picMkLst>
        </pc:picChg>
        <pc:picChg chg="add mod">
          <ac:chgData name="Tomaso Castellani" userId="59fd71cc-7b05-4d63-a06c-c551c56b86a5" providerId="ADAL" clId="{C44F27EB-3B96-44EF-90CC-56EF271FE16A}" dt="2023-02-13T15:20:38.147" v="435" actId="1076"/>
          <ac:picMkLst>
            <pc:docMk/>
            <pc:sldMk cId="847396416" sldId="266"/>
            <ac:picMk id="14" creationId="{16EECAE7-DE4F-927B-20C2-12B48B08C54C}"/>
          </ac:picMkLst>
        </pc:picChg>
        <pc:picChg chg="del mod">
          <ac:chgData name="Tomaso Castellani" userId="59fd71cc-7b05-4d63-a06c-c551c56b86a5" providerId="ADAL" clId="{C44F27EB-3B96-44EF-90CC-56EF271FE16A}" dt="2023-02-13T15:18:33.921" v="414" actId="478"/>
          <ac:picMkLst>
            <pc:docMk/>
            <pc:sldMk cId="847396416" sldId="266"/>
            <ac:picMk id="16" creationId="{4EDFD0DA-3BE4-7036-92AC-3C39C0A57DC9}"/>
          </ac:picMkLst>
        </pc:picChg>
      </pc:sldChg>
      <pc:sldChg chg="addSp delSp modSp del mod">
        <pc:chgData name="Tomaso Castellani" userId="59fd71cc-7b05-4d63-a06c-c551c56b86a5" providerId="ADAL" clId="{C44F27EB-3B96-44EF-90CC-56EF271FE16A}" dt="2023-02-13T17:35:31.321" v="3630" actId="47"/>
        <pc:sldMkLst>
          <pc:docMk/>
          <pc:sldMk cId="453816623" sldId="267"/>
        </pc:sldMkLst>
        <pc:spChg chg="add mod ord">
          <ac:chgData name="Tomaso Castellani" userId="59fd71cc-7b05-4d63-a06c-c551c56b86a5" providerId="ADAL" clId="{C44F27EB-3B96-44EF-90CC-56EF271FE16A}" dt="2023-02-13T15:57:19.042" v="621" actId="1076"/>
          <ac:spMkLst>
            <pc:docMk/>
            <pc:sldMk cId="453816623" sldId="267"/>
            <ac:spMk id="2" creationId="{81C98E12-AA25-E1B9-FA62-E614041815D9}"/>
          </ac:spMkLst>
        </pc:spChg>
        <pc:spChg chg="del mod">
          <ac:chgData name="Tomaso Castellani" userId="59fd71cc-7b05-4d63-a06c-c551c56b86a5" providerId="ADAL" clId="{C44F27EB-3B96-44EF-90CC-56EF271FE16A}" dt="2023-02-13T15:57:12.025" v="618" actId="478"/>
          <ac:spMkLst>
            <pc:docMk/>
            <pc:sldMk cId="453816623" sldId="267"/>
            <ac:spMk id="7" creationId="{8F986518-7F82-F872-B730-BA83600746FC}"/>
          </ac:spMkLst>
        </pc:spChg>
        <pc:spChg chg="mod">
          <ac:chgData name="Tomaso Castellani" userId="59fd71cc-7b05-4d63-a06c-c551c56b86a5" providerId="ADAL" clId="{C44F27EB-3B96-44EF-90CC-56EF271FE16A}" dt="2023-02-13T15:57:23.119" v="622" actId="1076"/>
          <ac:spMkLst>
            <pc:docMk/>
            <pc:sldMk cId="453816623" sldId="267"/>
            <ac:spMk id="8" creationId="{7DCFD5CF-D6CF-A694-937A-61895C86F746}"/>
          </ac:spMkLst>
        </pc:spChg>
        <pc:picChg chg="mod">
          <ac:chgData name="Tomaso Castellani" userId="59fd71cc-7b05-4d63-a06c-c551c56b86a5" providerId="ADAL" clId="{C44F27EB-3B96-44EF-90CC-56EF271FE16A}" dt="2023-02-13T15:58:09.612" v="627" actId="1076"/>
          <ac:picMkLst>
            <pc:docMk/>
            <pc:sldMk cId="453816623" sldId="267"/>
            <ac:picMk id="5" creationId="{3FAED30C-BDA9-1145-5A30-5E70E901D6F5}"/>
          </ac:picMkLst>
        </pc:picChg>
        <pc:picChg chg="mod">
          <ac:chgData name="Tomaso Castellani" userId="59fd71cc-7b05-4d63-a06c-c551c56b86a5" providerId="ADAL" clId="{C44F27EB-3B96-44EF-90CC-56EF271FE16A}" dt="2023-02-13T15:58:03.799" v="626" actId="1076"/>
          <ac:picMkLst>
            <pc:docMk/>
            <pc:sldMk cId="453816623" sldId="267"/>
            <ac:picMk id="10" creationId="{BD0C7357-CA98-8787-55A5-5F91DBBA1EF3}"/>
          </ac:picMkLst>
        </pc:picChg>
        <pc:picChg chg="mod">
          <ac:chgData name="Tomaso Castellani" userId="59fd71cc-7b05-4d63-a06c-c551c56b86a5" providerId="ADAL" clId="{C44F27EB-3B96-44EF-90CC-56EF271FE16A}" dt="2023-02-13T15:58:32.257" v="630" actId="1076"/>
          <ac:picMkLst>
            <pc:docMk/>
            <pc:sldMk cId="453816623" sldId="267"/>
            <ac:picMk id="13" creationId="{13494E5A-8AF1-F8F3-089B-A10E75F2A9DD}"/>
          </ac:picMkLst>
        </pc:picChg>
        <pc:picChg chg="mod">
          <ac:chgData name="Tomaso Castellani" userId="59fd71cc-7b05-4d63-a06c-c551c56b86a5" providerId="ADAL" clId="{C44F27EB-3B96-44EF-90CC-56EF271FE16A}" dt="2023-02-13T15:58:19.674" v="629" actId="1076"/>
          <ac:picMkLst>
            <pc:docMk/>
            <pc:sldMk cId="453816623" sldId="267"/>
            <ac:picMk id="15" creationId="{8FDED814-2EF4-3F18-A170-D41C757F02DD}"/>
          </ac:picMkLst>
        </pc:picChg>
      </pc:sldChg>
      <pc:sldChg chg="addSp delSp modSp mod modTransition">
        <pc:chgData name="Tomaso Castellani" userId="59fd71cc-7b05-4d63-a06c-c551c56b86a5" providerId="ADAL" clId="{C44F27EB-3B96-44EF-90CC-56EF271FE16A}" dt="2023-02-13T14:58:46.331" v="97"/>
        <pc:sldMkLst>
          <pc:docMk/>
          <pc:sldMk cId="1417107812" sldId="268"/>
        </pc:sldMkLst>
        <pc:spChg chg="mod">
          <ac:chgData name="Tomaso Castellani" userId="59fd71cc-7b05-4d63-a06c-c551c56b86a5" providerId="ADAL" clId="{C44F27EB-3B96-44EF-90CC-56EF271FE16A}" dt="2023-02-13T14:53:05.896" v="74" actId="1076"/>
          <ac:spMkLst>
            <pc:docMk/>
            <pc:sldMk cId="1417107812" sldId="268"/>
            <ac:spMk id="2" creationId="{DC8DD53F-FF97-F021-89AD-6B55BA8F8996}"/>
          </ac:spMkLst>
        </pc:spChg>
        <pc:spChg chg="mod">
          <ac:chgData name="Tomaso Castellani" userId="59fd71cc-7b05-4d63-a06c-c551c56b86a5" providerId="ADAL" clId="{C44F27EB-3B96-44EF-90CC-56EF271FE16A}" dt="2023-02-13T14:53:51.409" v="79" actId="20577"/>
          <ac:spMkLst>
            <pc:docMk/>
            <pc:sldMk cId="1417107812" sldId="268"/>
            <ac:spMk id="3" creationId="{6D6D5AE6-B3FD-A1DF-0E8E-71452244C550}"/>
          </ac:spMkLst>
        </pc:spChg>
        <pc:spChg chg="add del mod">
          <ac:chgData name="Tomaso Castellani" userId="59fd71cc-7b05-4d63-a06c-c551c56b86a5" providerId="ADAL" clId="{C44F27EB-3B96-44EF-90CC-56EF271FE16A}" dt="2023-02-13T14:50:34.957" v="60"/>
          <ac:spMkLst>
            <pc:docMk/>
            <pc:sldMk cId="1417107812" sldId="268"/>
            <ac:spMk id="4" creationId="{42C6E714-6FFC-D5E0-524E-1FB7C69A5D5A}"/>
          </ac:spMkLst>
        </pc:spChg>
        <pc:spChg chg="add del mod ord">
          <ac:chgData name="Tomaso Castellani" userId="59fd71cc-7b05-4d63-a06c-c551c56b86a5" providerId="ADAL" clId="{C44F27EB-3B96-44EF-90CC-56EF271FE16A}" dt="2023-02-13T14:53:06.351" v="76"/>
          <ac:spMkLst>
            <pc:docMk/>
            <pc:sldMk cId="1417107812" sldId="268"/>
            <ac:spMk id="5" creationId="{148BD739-B5FE-1C50-2C95-323879495902}"/>
          </ac:spMkLst>
        </pc:spChg>
        <pc:spChg chg="add del">
          <ac:chgData name="Tomaso Castellani" userId="59fd71cc-7b05-4d63-a06c-c551c56b86a5" providerId="ADAL" clId="{C44F27EB-3B96-44EF-90CC-56EF271FE16A}" dt="2023-02-13T14:53:06.739" v="77" actId="478"/>
          <ac:spMkLst>
            <pc:docMk/>
            <pc:sldMk cId="1417107812" sldId="268"/>
            <ac:spMk id="21" creationId="{5CD8E086-1D4E-06CC-8DF3-C8DB92BBE3F9}"/>
          </ac:spMkLst>
        </pc:spChg>
        <pc:spChg chg="mod">
          <ac:chgData name="Tomaso Castellani" userId="59fd71cc-7b05-4d63-a06c-c551c56b86a5" providerId="ADAL" clId="{C44F27EB-3B96-44EF-90CC-56EF271FE16A}" dt="2023-02-13T14:53:05.557" v="73" actId="1076"/>
          <ac:spMkLst>
            <pc:docMk/>
            <pc:sldMk cId="1417107812" sldId="268"/>
            <ac:spMk id="27" creationId="{6D3A3805-B043-E6A0-6ACF-60AC132C6925}"/>
          </ac:spMkLst>
        </pc:spChg>
        <pc:picChg chg="mod">
          <ac:chgData name="Tomaso Castellani" userId="59fd71cc-7b05-4d63-a06c-c551c56b86a5" providerId="ADAL" clId="{C44F27EB-3B96-44EF-90CC-56EF271FE16A}" dt="2023-02-13T14:53:05.366" v="72" actId="1076"/>
          <ac:picMkLst>
            <pc:docMk/>
            <pc:sldMk cId="1417107812" sldId="268"/>
            <ac:picMk id="6" creationId="{F374C5FE-07F0-E3B7-C319-5CCC3F4C1B3A}"/>
          </ac:picMkLst>
        </pc:picChg>
        <pc:picChg chg="del">
          <ac:chgData name="Tomaso Castellani" userId="59fd71cc-7b05-4d63-a06c-c551c56b86a5" providerId="ADAL" clId="{C44F27EB-3B96-44EF-90CC-56EF271FE16A}" dt="2023-02-13T14:53:57.159" v="80" actId="478"/>
          <ac:picMkLst>
            <pc:docMk/>
            <pc:sldMk cId="1417107812" sldId="268"/>
            <ac:picMk id="7" creationId="{33E7690B-795B-ED3C-F41C-E8F0E9F87C99}"/>
          </ac:picMkLst>
        </pc:picChg>
      </pc:sldChg>
      <pc:sldChg chg="addSp modSp mod">
        <pc:chgData name="Tomaso Castellani" userId="59fd71cc-7b05-4d63-a06c-c551c56b86a5" providerId="ADAL" clId="{C44F27EB-3B96-44EF-90CC-56EF271FE16A}" dt="2023-02-13T17:33:59.333" v="3539" actId="13926"/>
        <pc:sldMkLst>
          <pc:docMk/>
          <pc:sldMk cId="2094749410" sldId="269"/>
        </pc:sldMkLst>
        <pc:spChg chg="add mod">
          <ac:chgData name="Tomaso Castellani" userId="59fd71cc-7b05-4d63-a06c-c551c56b86a5" providerId="ADAL" clId="{C44F27EB-3B96-44EF-90CC-56EF271FE16A}" dt="2023-02-13T17:33:59.333" v="3539" actId="13926"/>
          <ac:spMkLst>
            <pc:docMk/>
            <pc:sldMk cId="2094749410" sldId="269"/>
            <ac:spMk id="3" creationId="{D9322567-1185-2909-14E0-2E08242B317A}"/>
          </ac:spMkLst>
        </pc:spChg>
        <pc:spChg chg="mod">
          <ac:chgData name="Tomaso Castellani" userId="59fd71cc-7b05-4d63-a06c-c551c56b86a5" providerId="ADAL" clId="{C44F27EB-3B96-44EF-90CC-56EF271FE16A}" dt="2023-02-13T14:59:11.563" v="119" actId="1076"/>
          <ac:spMkLst>
            <pc:docMk/>
            <pc:sldMk cId="2094749410" sldId="269"/>
            <ac:spMk id="27" creationId="{6D3A3805-B043-E6A0-6ACF-60AC132C6925}"/>
          </ac:spMkLst>
        </pc:spChg>
        <pc:picChg chg="mod">
          <ac:chgData name="Tomaso Castellani" userId="59fd71cc-7b05-4d63-a06c-c551c56b86a5" providerId="ADAL" clId="{C44F27EB-3B96-44EF-90CC-56EF271FE16A}" dt="2023-02-13T17:33:38.141" v="3493" actId="1076"/>
          <ac:picMkLst>
            <pc:docMk/>
            <pc:sldMk cId="2094749410" sldId="269"/>
            <ac:picMk id="5" creationId="{EEB910F0-C057-848E-53A3-CE784A6AA3F5}"/>
          </ac:picMkLst>
        </pc:picChg>
      </pc:sldChg>
      <pc:sldChg chg="modSp mod">
        <pc:chgData name="Tomaso Castellani" userId="59fd71cc-7b05-4d63-a06c-c551c56b86a5" providerId="ADAL" clId="{C44F27EB-3B96-44EF-90CC-56EF271FE16A}" dt="2023-02-13T14:57:36.425" v="92" actId="1076"/>
        <pc:sldMkLst>
          <pc:docMk/>
          <pc:sldMk cId="2425740804" sldId="270"/>
        </pc:sldMkLst>
        <pc:spChg chg="mod">
          <ac:chgData name="Tomaso Castellani" userId="59fd71cc-7b05-4d63-a06c-c551c56b86a5" providerId="ADAL" clId="{C44F27EB-3B96-44EF-90CC-56EF271FE16A}" dt="2023-02-13T14:50:04.080" v="48" actId="1076"/>
          <ac:spMkLst>
            <pc:docMk/>
            <pc:sldMk cId="2425740804" sldId="270"/>
            <ac:spMk id="2" creationId="{9B4E4871-C659-1C1D-0884-4B85AC0EDE8C}"/>
          </ac:spMkLst>
        </pc:spChg>
        <pc:spChg chg="mod">
          <ac:chgData name="Tomaso Castellani" userId="59fd71cc-7b05-4d63-a06c-c551c56b86a5" providerId="ADAL" clId="{C44F27EB-3B96-44EF-90CC-56EF271FE16A}" dt="2023-02-13T14:49:04.865" v="24" actId="1076"/>
          <ac:spMkLst>
            <pc:docMk/>
            <pc:sldMk cId="2425740804" sldId="270"/>
            <ac:spMk id="33" creationId="{99595316-6653-20FE-7323-E59C4FF11620}"/>
          </ac:spMkLst>
        </pc:spChg>
        <pc:picChg chg="mod">
          <ac:chgData name="Tomaso Castellani" userId="59fd71cc-7b05-4d63-a06c-c551c56b86a5" providerId="ADAL" clId="{C44F27EB-3B96-44EF-90CC-56EF271FE16A}" dt="2023-02-13T14:57:36.425" v="92" actId="1076"/>
          <ac:picMkLst>
            <pc:docMk/>
            <pc:sldMk cId="2425740804" sldId="270"/>
            <ac:picMk id="6" creationId="{F374C5FE-07F0-E3B7-C319-5CCC3F4C1B3A}"/>
          </ac:picMkLst>
        </pc:picChg>
      </pc:sldChg>
      <pc:sldChg chg="addSp delSp modSp mod modTransition">
        <pc:chgData name="Tomaso Castellani" userId="59fd71cc-7b05-4d63-a06c-c551c56b86a5" providerId="ADAL" clId="{C44F27EB-3B96-44EF-90CC-56EF271FE16A}" dt="2023-02-13T16:36:57.869" v="1210"/>
        <pc:sldMkLst>
          <pc:docMk/>
          <pc:sldMk cId="2206776449" sldId="273"/>
        </pc:sldMkLst>
        <pc:spChg chg="add mod ord">
          <ac:chgData name="Tomaso Castellani" userId="59fd71cc-7b05-4d63-a06c-c551c56b86a5" providerId="ADAL" clId="{C44F27EB-3B96-44EF-90CC-56EF271FE16A}" dt="2023-02-13T16:26:10.248" v="993" actId="14100"/>
          <ac:spMkLst>
            <pc:docMk/>
            <pc:sldMk cId="2206776449" sldId="273"/>
            <ac:spMk id="2" creationId="{763E49E6-9BA2-0AE4-7552-A5ABDECFDEFD}"/>
          </ac:spMkLst>
        </pc:spChg>
        <pc:spChg chg="add del mod">
          <ac:chgData name="Tomaso Castellani" userId="59fd71cc-7b05-4d63-a06c-c551c56b86a5" providerId="ADAL" clId="{C44F27EB-3B96-44EF-90CC-56EF271FE16A}" dt="2023-02-13T16:27:32.380" v="1025" actId="478"/>
          <ac:spMkLst>
            <pc:docMk/>
            <pc:sldMk cId="2206776449" sldId="273"/>
            <ac:spMk id="3" creationId="{F276AB9B-7268-FB2F-2422-F871569DF588}"/>
          </ac:spMkLst>
        </pc:spChg>
        <pc:spChg chg="add mod">
          <ac:chgData name="Tomaso Castellani" userId="59fd71cc-7b05-4d63-a06c-c551c56b86a5" providerId="ADAL" clId="{C44F27EB-3B96-44EF-90CC-56EF271FE16A}" dt="2023-02-13T16:36:30.687" v="1206" actId="20577"/>
          <ac:spMkLst>
            <pc:docMk/>
            <pc:sldMk cId="2206776449" sldId="273"/>
            <ac:spMk id="4" creationId="{3C33DFBF-88EA-0F3A-D056-03007FE4A736}"/>
          </ac:spMkLst>
        </pc:spChg>
        <pc:spChg chg="del">
          <ac:chgData name="Tomaso Castellani" userId="59fd71cc-7b05-4d63-a06c-c551c56b86a5" providerId="ADAL" clId="{C44F27EB-3B96-44EF-90CC-56EF271FE16A}" dt="2023-02-13T16:24:41.133" v="960" actId="478"/>
          <ac:spMkLst>
            <pc:docMk/>
            <pc:sldMk cId="2206776449" sldId="273"/>
            <ac:spMk id="7" creationId="{8F986518-7F82-F872-B730-BA83600746FC}"/>
          </ac:spMkLst>
        </pc:spChg>
        <pc:spChg chg="mod">
          <ac:chgData name="Tomaso Castellani" userId="59fd71cc-7b05-4d63-a06c-c551c56b86a5" providerId="ADAL" clId="{C44F27EB-3B96-44EF-90CC-56EF271FE16A}" dt="2023-02-13T16:26:13.803" v="994" actId="1076"/>
          <ac:spMkLst>
            <pc:docMk/>
            <pc:sldMk cId="2206776449" sldId="273"/>
            <ac:spMk id="8" creationId="{7DCFD5CF-D6CF-A694-937A-61895C86F746}"/>
          </ac:spMkLst>
        </pc:spChg>
        <pc:spChg chg="mod">
          <ac:chgData name="Tomaso Castellani" userId="59fd71cc-7b05-4d63-a06c-c551c56b86a5" providerId="ADAL" clId="{C44F27EB-3B96-44EF-90CC-56EF271FE16A}" dt="2023-02-13T16:31:10.131" v="1169" actId="1076"/>
          <ac:spMkLst>
            <pc:docMk/>
            <pc:sldMk cId="2206776449" sldId="273"/>
            <ac:spMk id="9" creationId="{D887CA13-07E8-4354-7AEC-8577B4798016}"/>
          </ac:spMkLst>
        </pc:spChg>
        <pc:picChg chg="del">
          <ac:chgData name="Tomaso Castellani" userId="59fd71cc-7b05-4d63-a06c-c551c56b86a5" providerId="ADAL" clId="{C44F27EB-3B96-44EF-90CC-56EF271FE16A}" dt="2023-02-13T16:36:19.306" v="1170" actId="478"/>
          <ac:picMkLst>
            <pc:docMk/>
            <pc:sldMk cId="2206776449" sldId="273"/>
            <ac:picMk id="5" creationId="{72019222-0A95-E2CB-D0F5-57C93454157D}"/>
          </ac:picMkLst>
        </pc:picChg>
        <pc:picChg chg="del mod">
          <ac:chgData name="Tomaso Castellani" userId="59fd71cc-7b05-4d63-a06c-c551c56b86a5" providerId="ADAL" clId="{C44F27EB-3B96-44EF-90CC-56EF271FE16A}" dt="2023-02-13T16:36:20.138" v="1171" actId="478"/>
          <ac:picMkLst>
            <pc:docMk/>
            <pc:sldMk cId="2206776449" sldId="273"/>
            <ac:picMk id="11" creationId="{BC6D3396-8D13-4280-EC15-6C3D19C16EC1}"/>
          </ac:picMkLst>
        </pc:picChg>
      </pc:sldChg>
      <pc:sldChg chg="del">
        <pc:chgData name="Tomaso Castellani" userId="59fd71cc-7b05-4d63-a06c-c551c56b86a5" providerId="ADAL" clId="{C44F27EB-3B96-44EF-90CC-56EF271FE16A}" dt="2023-02-13T17:18:45.779" v="3196" actId="47"/>
        <pc:sldMkLst>
          <pc:docMk/>
          <pc:sldMk cId="2784617011" sldId="279"/>
        </pc:sldMkLst>
      </pc:sldChg>
      <pc:sldChg chg="del">
        <pc:chgData name="Tomaso Castellani" userId="59fd71cc-7b05-4d63-a06c-c551c56b86a5" providerId="ADAL" clId="{C44F27EB-3B96-44EF-90CC-56EF271FE16A}" dt="2023-02-13T17:18:44.242" v="3195" actId="47"/>
        <pc:sldMkLst>
          <pc:docMk/>
          <pc:sldMk cId="866902066" sldId="280"/>
        </pc:sldMkLst>
      </pc:sldChg>
      <pc:sldChg chg="modSp mod">
        <pc:chgData name="Tomaso Castellani" userId="59fd71cc-7b05-4d63-a06c-c551c56b86a5" providerId="ADAL" clId="{C44F27EB-3B96-44EF-90CC-56EF271FE16A}" dt="2023-02-13T17:20:11.592" v="3274" actId="20577"/>
        <pc:sldMkLst>
          <pc:docMk/>
          <pc:sldMk cId="1983859015" sldId="281"/>
        </pc:sldMkLst>
        <pc:spChg chg="mod">
          <ac:chgData name="Tomaso Castellani" userId="59fd71cc-7b05-4d63-a06c-c551c56b86a5" providerId="ADAL" clId="{C44F27EB-3B96-44EF-90CC-56EF271FE16A}" dt="2023-02-13T17:20:11.592" v="3274" actId="20577"/>
          <ac:spMkLst>
            <pc:docMk/>
            <pc:sldMk cId="1983859015" sldId="281"/>
            <ac:spMk id="2" creationId="{8BC1B8B1-E948-2E39-A339-A97FE7210497}"/>
          </ac:spMkLst>
        </pc:spChg>
      </pc:sldChg>
      <pc:sldChg chg="modSp mod">
        <pc:chgData name="Tomaso Castellani" userId="59fd71cc-7b05-4d63-a06c-c551c56b86a5" providerId="ADAL" clId="{C44F27EB-3B96-44EF-90CC-56EF271FE16A}" dt="2023-02-13T17:13:49.027" v="2773" actId="20577"/>
        <pc:sldMkLst>
          <pc:docMk/>
          <pc:sldMk cId="2900304785" sldId="282"/>
        </pc:sldMkLst>
        <pc:spChg chg="mod">
          <ac:chgData name="Tomaso Castellani" userId="59fd71cc-7b05-4d63-a06c-c551c56b86a5" providerId="ADAL" clId="{C44F27EB-3B96-44EF-90CC-56EF271FE16A}" dt="2023-02-13T17:13:49.027" v="2773" actId="20577"/>
          <ac:spMkLst>
            <pc:docMk/>
            <pc:sldMk cId="2900304785" sldId="282"/>
            <ac:spMk id="2" creationId="{8BC1B8B1-E948-2E39-A339-A97FE7210497}"/>
          </ac:spMkLst>
        </pc:spChg>
      </pc:sldChg>
      <pc:sldChg chg="modSp add del mod">
        <pc:chgData name="Tomaso Castellani" userId="59fd71cc-7b05-4d63-a06c-c551c56b86a5" providerId="ADAL" clId="{C44F27EB-3B96-44EF-90CC-56EF271FE16A}" dt="2023-02-13T15:56:28.163" v="614" actId="2696"/>
        <pc:sldMkLst>
          <pc:docMk/>
          <pc:sldMk cId="1853684967" sldId="283"/>
        </pc:sldMkLst>
        <pc:spChg chg="mod">
          <ac:chgData name="Tomaso Castellani" userId="59fd71cc-7b05-4d63-a06c-c551c56b86a5" providerId="ADAL" clId="{C44F27EB-3B96-44EF-90CC-56EF271FE16A}" dt="2023-02-13T15:20:55.911" v="450" actId="20577"/>
          <ac:spMkLst>
            <pc:docMk/>
            <pc:sldMk cId="1853684967" sldId="283"/>
            <ac:spMk id="8" creationId="{7DCFD5CF-D6CF-A694-937A-61895C86F746}"/>
          </ac:spMkLst>
        </pc:spChg>
      </pc:sldChg>
      <pc:sldChg chg="addSp delSp modSp add mod">
        <pc:chgData name="Tomaso Castellani" userId="59fd71cc-7b05-4d63-a06c-c551c56b86a5" providerId="ADAL" clId="{C44F27EB-3B96-44EF-90CC-56EF271FE16A}" dt="2023-02-13T15:57:07.042" v="616" actId="1076"/>
        <pc:sldMkLst>
          <pc:docMk/>
          <pc:sldMk cId="3193893441" sldId="284"/>
        </pc:sldMkLst>
        <pc:spChg chg="mod">
          <ac:chgData name="Tomaso Castellani" userId="59fd71cc-7b05-4d63-a06c-c551c56b86a5" providerId="ADAL" clId="{C44F27EB-3B96-44EF-90CC-56EF271FE16A}" dt="2023-02-13T15:57:07.042" v="616" actId="1076"/>
          <ac:spMkLst>
            <pc:docMk/>
            <pc:sldMk cId="3193893441" sldId="284"/>
            <ac:spMk id="2" creationId="{7433E35D-CDE5-63E0-1A8E-C470619F25CE}"/>
          </ac:spMkLst>
        </pc:spChg>
        <pc:spChg chg="mod">
          <ac:chgData name="Tomaso Castellani" userId="59fd71cc-7b05-4d63-a06c-c551c56b86a5" providerId="ADAL" clId="{C44F27EB-3B96-44EF-90CC-56EF271FE16A}" dt="2023-02-13T15:56:01.053" v="611" actId="1076"/>
          <ac:spMkLst>
            <pc:docMk/>
            <pc:sldMk cId="3193893441" sldId="284"/>
            <ac:spMk id="8" creationId="{7DCFD5CF-D6CF-A694-937A-61895C86F746}"/>
          </ac:spMkLst>
        </pc:spChg>
        <pc:spChg chg="add del mod">
          <ac:chgData name="Tomaso Castellani" userId="59fd71cc-7b05-4d63-a06c-c551c56b86a5" providerId="ADAL" clId="{C44F27EB-3B96-44EF-90CC-56EF271FE16A}" dt="2023-02-13T15:55:18.057" v="572" actId="767"/>
          <ac:spMkLst>
            <pc:docMk/>
            <pc:sldMk cId="3193893441" sldId="284"/>
            <ac:spMk id="17" creationId="{57532139-6314-1E73-922E-F6F8607B85A7}"/>
          </ac:spMkLst>
        </pc:spChg>
        <pc:spChg chg="add mod">
          <ac:chgData name="Tomaso Castellani" userId="59fd71cc-7b05-4d63-a06c-c551c56b86a5" providerId="ADAL" clId="{C44F27EB-3B96-44EF-90CC-56EF271FE16A}" dt="2023-02-13T15:56:07.723" v="612" actId="1076"/>
          <ac:spMkLst>
            <pc:docMk/>
            <pc:sldMk cId="3193893441" sldId="284"/>
            <ac:spMk id="18" creationId="{03D03EC7-87E6-4778-37F1-031DC515B54C}"/>
          </ac:spMkLst>
        </pc:spChg>
        <pc:picChg chg="del mod">
          <ac:chgData name="Tomaso Castellani" userId="59fd71cc-7b05-4d63-a06c-c551c56b86a5" providerId="ADAL" clId="{C44F27EB-3B96-44EF-90CC-56EF271FE16A}" dt="2023-02-13T15:36:28.347" v="507" actId="478"/>
          <ac:picMkLst>
            <pc:docMk/>
            <pc:sldMk cId="3193893441" sldId="284"/>
            <ac:picMk id="4" creationId="{C26AD66D-8E38-C778-3DD3-628A054353DB}"/>
          </ac:picMkLst>
        </pc:picChg>
        <pc:picChg chg="add del mod">
          <ac:chgData name="Tomaso Castellani" userId="59fd71cc-7b05-4d63-a06c-c551c56b86a5" providerId="ADAL" clId="{C44F27EB-3B96-44EF-90CC-56EF271FE16A}" dt="2023-02-13T15:37:39.232" v="513" actId="478"/>
          <ac:picMkLst>
            <pc:docMk/>
            <pc:sldMk cId="3193893441" sldId="284"/>
            <ac:picMk id="5" creationId="{751E51AD-65B3-65D1-CA6A-3DB0AF6F66F9}"/>
          </ac:picMkLst>
        </pc:picChg>
        <pc:picChg chg="add del mod">
          <ac:chgData name="Tomaso Castellani" userId="59fd71cc-7b05-4d63-a06c-c551c56b86a5" providerId="ADAL" clId="{C44F27EB-3B96-44EF-90CC-56EF271FE16A}" dt="2023-02-13T15:51:14.212" v="521" actId="478"/>
          <ac:picMkLst>
            <pc:docMk/>
            <pc:sldMk cId="3193893441" sldId="284"/>
            <ac:picMk id="7" creationId="{77A95911-E844-38B0-401C-6EE625F4D85A}"/>
          </ac:picMkLst>
        </pc:picChg>
        <pc:picChg chg="add del mod">
          <ac:chgData name="Tomaso Castellani" userId="59fd71cc-7b05-4d63-a06c-c551c56b86a5" providerId="ADAL" clId="{C44F27EB-3B96-44EF-90CC-56EF271FE16A}" dt="2023-02-13T15:51:06.049" v="520" actId="478"/>
          <ac:picMkLst>
            <pc:docMk/>
            <pc:sldMk cId="3193893441" sldId="284"/>
            <ac:picMk id="10" creationId="{38487E5D-3E82-88DB-B153-ADA0E1005708}"/>
          </ac:picMkLst>
        </pc:picChg>
        <pc:picChg chg="mod">
          <ac:chgData name="Tomaso Castellani" userId="59fd71cc-7b05-4d63-a06c-c551c56b86a5" providerId="ADAL" clId="{C44F27EB-3B96-44EF-90CC-56EF271FE16A}" dt="2023-02-13T15:53:42.513" v="536" actId="1076"/>
          <ac:picMkLst>
            <pc:docMk/>
            <pc:sldMk cId="3193893441" sldId="284"/>
            <ac:picMk id="12" creationId="{63E067A3-9D08-07A0-18DC-E065DFB65DF5}"/>
          </ac:picMkLst>
        </pc:picChg>
        <pc:picChg chg="add mod">
          <ac:chgData name="Tomaso Castellani" userId="59fd71cc-7b05-4d63-a06c-c551c56b86a5" providerId="ADAL" clId="{C44F27EB-3B96-44EF-90CC-56EF271FE16A}" dt="2023-02-13T15:52:25.543" v="524" actId="1076"/>
          <ac:picMkLst>
            <pc:docMk/>
            <pc:sldMk cId="3193893441" sldId="284"/>
            <ac:picMk id="13" creationId="{D249D8B4-BEE5-63FE-2E0E-679228B2489C}"/>
          </ac:picMkLst>
        </pc:picChg>
        <pc:picChg chg="mod">
          <ac:chgData name="Tomaso Castellani" userId="59fd71cc-7b05-4d63-a06c-c551c56b86a5" providerId="ADAL" clId="{C44F27EB-3B96-44EF-90CC-56EF271FE16A}" dt="2023-02-13T15:54:21.270" v="542" actId="1076"/>
          <ac:picMkLst>
            <pc:docMk/>
            <pc:sldMk cId="3193893441" sldId="284"/>
            <ac:picMk id="14" creationId="{16EECAE7-DE4F-927B-20C2-12B48B08C54C}"/>
          </ac:picMkLst>
        </pc:picChg>
        <pc:picChg chg="add mod">
          <ac:chgData name="Tomaso Castellani" userId="59fd71cc-7b05-4d63-a06c-c551c56b86a5" providerId="ADAL" clId="{C44F27EB-3B96-44EF-90CC-56EF271FE16A}" dt="2023-02-13T15:54:55.335" v="545" actId="1076"/>
          <ac:picMkLst>
            <pc:docMk/>
            <pc:sldMk cId="3193893441" sldId="284"/>
            <ac:picMk id="16" creationId="{0F693DA2-BF9F-8767-B5AF-4F04B9CDD0EF}"/>
          </ac:picMkLst>
        </pc:picChg>
      </pc:sldChg>
      <pc:sldChg chg="delSp modSp add del mod">
        <pc:chgData name="Tomaso Castellani" userId="59fd71cc-7b05-4d63-a06c-c551c56b86a5" providerId="ADAL" clId="{C44F27EB-3B96-44EF-90CC-56EF271FE16A}" dt="2023-02-13T15:21:13.858" v="456" actId="47"/>
        <pc:sldMkLst>
          <pc:docMk/>
          <pc:sldMk cId="3520870777" sldId="284"/>
        </pc:sldMkLst>
        <pc:picChg chg="del">
          <ac:chgData name="Tomaso Castellani" userId="59fd71cc-7b05-4d63-a06c-c551c56b86a5" providerId="ADAL" clId="{C44F27EB-3B96-44EF-90CC-56EF271FE16A}" dt="2023-02-13T15:21:09.860" v="454" actId="478"/>
          <ac:picMkLst>
            <pc:docMk/>
            <pc:sldMk cId="3520870777" sldId="284"/>
            <ac:picMk id="9" creationId="{374F152A-7E0F-9DE3-57D8-E2DEC9147269}"/>
          </ac:picMkLst>
        </pc:picChg>
        <pc:picChg chg="del">
          <ac:chgData name="Tomaso Castellani" userId="59fd71cc-7b05-4d63-a06c-c551c56b86a5" providerId="ADAL" clId="{C44F27EB-3B96-44EF-90CC-56EF271FE16A}" dt="2023-02-13T15:21:11.193" v="455" actId="478"/>
          <ac:picMkLst>
            <pc:docMk/>
            <pc:sldMk cId="3520870777" sldId="284"/>
            <ac:picMk id="11" creationId="{8D161BD7-ACCF-A7D9-79C0-D2DCFE93BEEF}"/>
          </ac:picMkLst>
        </pc:picChg>
        <pc:picChg chg="del mod">
          <ac:chgData name="Tomaso Castellani" userId="59fd71cc-7b05-4d63-a06c-c551c56b86a5" providerId="ADAL" clId="{C44F27EB-3B96-44EF-90CC-56EF271FE16A}" dt="2023-02-13T15:21:07.747" v="453" actId="478"/>
          <ac:picMkLst>
            <pc:docMk/>
            <pc:sldMk cId="3520870777" sldId="284"/>
            <ac:picMk id="16" creationId="{4EDFD0DA-3BE4-7036-92AC-3C39C0A57DC9}"/>
          </ac:picMkLst>
        </pc:picChg>
      </pc:sldChg>
      <pc:sldChg chg="addSp delSp modSp add mod">
        <pc:chgData name="Tomaso Castellani" userId="59fd71cc-7b05-4d63-a06c-c551c56b86a5" providerId="ADAL" clId="{C44F27EB-3B96-44EF-90CC-56EF271FE16A}" dt="2023-02-13T16:03:08.027" v="722" actId="1076"/>
        <pc:sldMkLst>
          <pc:docMk/>
          <pc:sldMk cId="6770643" sldId="285"/>
        </pc:sldMkLst>
        <pc:spChg chg="add mod">
          <ac:chgData name="Tomaso Castellani" userId="59fd71cc-7b05-4d63-a06c-c551c56b86a5" providerId="ADAL" clId="{C44F27EB-3B96-44EF-90CC-56EF271FE16A}" dt="2023-02-13T16:03:06.660" v="721" actId="1076"/>
          <ac:spMkLst>
            <pc:docMk/>
            <pc:sldMk cId="6770643" sldId="285"/>
            <ac:spMk id="6" creationId="{7A663B4C-51CF-9F4C-CC67-405882299DDC}"/>
          </ac:spMkLst>
        </pc:spChg>
        <pc:spChg chg="mod">
          <ac:chgData name="Tomaso Castellani" userId="59fd71cc-7b05-4d63-a06c-c551c56b86a5" providerId="ADAL" clId="{C44F27EB-3B96-44EF-90CC-56EF271FE16A}" dt="2023-02-13T15:59:11.638" v="649" actId="20577"/>
          <ac:spMkLst>
            <pc:docMk/>
            <pc:sldMk cId="6770643" sldId="285"/>
            <ac:spMk id="8" creationId="{7DCFD5CF-D6CF-A694-937A-61895C86F746}"/>
          </ac:spMkLst>
        </pc:spChg>
        <pc:picChg chg="del mod">
          <ac:chgData name="Tomaso Castellani" userId="59fd71cc-7b05-4d63-a06c-c551c56b86a5" providerId="ADAL" clId="{C44F27EB-3B96-44EF-90CC-56EF271FE16A}" dt="2023-02-13T15:59:27.157" v="651" actId="478"/>
          <ac:picMkLst>
            <pc:docMk/>
            <pc:sldMk cId="6770643" sldId="285"/>
            <ac:picMk id="4" creationId="{C26AD66D-8E38-C778-3DD3-628A054353DB}"/>
          </ac:picMkLst>
        </pc:picChg>
        <pc:picChg chg="add mod">
          <ac:chgData name="Tomaso Castellani" userId="59fd71cc-7b05-4d63-a06c-c551c56b86a5" providerId="ADAL" clId="{C44F27EB-3B96-44EF-90CC-56EF271FE16A}" dt="2023-02-13T16:03:08.027" v="722" actId="1076"/>
          <ac:picMkLst>
            <pc:docMk/>
            <pc:sldMk cId="6770643" sldId="285"/>
            <ac:picMk id="5" creationId="{54026923-8221-F3DD-885F-CAF5FF2DCCC4}"/>
          </ac:picMkLst>
        </pc:picChg>
        <pc:picChg chg="del">
          <ac:chgData name="Tomaso Castellani" userId="59fd71cc-7b05-4d63-a06c-c551c56b86a5" providerId="ADAL" clId="{C44F27EB-3B96-44EF-90CC-56EF271FE16A}" dt="2023-02-13T15:59:29.931" v="653" actId="478"/>
          <ac:picMkLst>
            <pc:docMk/>
            <pc:sldMk cId="6770643" sldId="285"/>
            <ac:picMk id="12" creationId="{63E067A3-9D08-07A0-18DC-E065DFB65DF5}"/>
          </ac:picMkLst>
        </pc:picChg>
        <pc:picChg chg="del">
          <ac:chgData name="Tomaso Castellani" userId="59fd71cc-7b05-4d63-a06c-c551c56b86a5" providerId="ADAL" clId="{C44F27EB-3B96-44EF-90CC-56EF271FE16A}" dt="2023-02-13T15:59:27.758" v="652" actId="478"/>
          <ac:picMkLst>
            <pc:docMk/>
            <pc:sldMk cId="6770643" sldId="285"/>
            <ac:picMk id="14" creationId="{16EECAE7-DE4F-927B-20C2-12B48B08C54C}"/>
          </ac:picMkLst>
        </pc:picChg>
      </pc:sldChg>
      <pc:sldChg chg="addSp delSp modSp add mod">
        <pc:chgData name="Tomaso Castellani" userId="59fd71cc-7b05-4d63-a06c-c551c56b86a5" providerId="ADAL" clId="{C44F27EB-3B96-44EF-90CC-56EF271FE16A}" dt="2023-02-13T17:35:21.975" v="3629" actId="20577"/>
        <pc:sldMkLst>
          <pc:docMk/>
          <pc:sldMk cId="1385246713" sldId="286"/>
        </pc:sldMkLst>
        <pc:spChg chg="mod">
          <ac:chgData name="Tomaso Castellani" userId="59fd71cc-7b05-4d63-a06c-c551c56b86a5" providerId="ADAL" clId="{C44F27EB-3B96-44EF-90CC-56EF271FE16A}" dt="2023-02-13T17:35:21.975" v="3629" actId="20577"/>
          <ac:spMkLst>
            <pc:docMk/>
            <pc:sldMk cId="1385246713" sldId="286"/>
            <ac:spMk id="8" creationId="{7DCFD5CF-D6CF-A694-937A-61895C86F746}"/>
          </ac:spMkLst>
        </pc:spChg>
        <pc:spChg chg="add mod">
          <ac:chgData name="Tomaso Castellani" userId="59fd71cc-7b05-4d63-a06c-c551c56b86a5" providerId="ADAL" clId="{C44F27EB-3B96-44EF-90CC-56EF271FE16A}" dt="2023-02-13T16:05:08.522" v="757" actId="1076"/>
          <ac:spMkLst>
            <pc:docMk/>
            <pc:sldMk cId="1385246713" sldId="286"/>
            <ac:spMk id="9" creationId="{41BF632D-176A-0811-920B-B1466CE6F885}"/>
          </ac:spMkLst>
        </pc:spChg>
        <pc:spChg chg="add mod">
          <ac:chgData name="Tomaso Castellani" userId="59fd71cc-7b05-4d63-a06c-c551c56b86a5" providerId="ADAL" clId="{C44F27EB-3B96-44EF-90CC-56EF271FE16A}" dt="2023-02-13T16:05:26.326" v="765" actId="20577"/>
          <ac:spMkLst>
            <pc:docMk/>
            <pc:sldMk cId="1385246713" sldId="286"/>
            <ac:spMk id="11" creationId="{78B21AFA-B6EF-E18E-6142-3C91B4239773}"/>
          </ac:spMkLst>
        </pc:spChg>
        <pc:spChg chg="add mod">
          <ac:chgData name="Tomaso Castellani" userId="59fd71cc-7b05-4d63-a06c-c551c56b86a5" providerId="ADAL" clId="{C44F27EB-3B96-44EF-90CC-56EF271FE16A}" dt="2023-02-13T16:06:20.212" v="862" actId="1076"/>
          <ac:spMkLst>
            <pc:docMk/>
            <pc:sldMk cId="1385246713" sldId="286"/>
            <ac:spMk id="12" creationId="{AA8CF4DE-00D2-C8AA-0E82-7532774259C5}"/>
          </ac:spMkLst>
        </pc:spChg>
        <pc:picChg chg="add mod">
          <ac:chgData name="Tomaso Castellani" userId="59fd71cc-7b05-4d63-a06c-c551c56b86a5" providerId="ADAL" clId="{C44F27EB-3B96-44EF-90CC-56EF271FE16A}" dt="2023-02-13T16:09:48.748" v="906" actId="1076"/>
          <ac:picMkLst>
            <pc:docMk/>
            <pc:sldMk cId="1385246713" sldId="286"/>
            <ac:picMk id="4" creationId="{28DE0B45-B96F-7B77-7BD5-FD01D6580291}"/>
          </ac:picMkLst>
        </pc:picChg>
        <pc:picChg chg="del">
          <ac:chgData name="Tomaso Castellani" userId="59fd71cc-7b05-4d63-a06c-c551c56b86a5" providerId="ADAL" clId="{C44F27EB-3B96-44EF-90CC-56EF271FE16A}" dt="2023-02-13T16:03:45.396" v="728" actId="478"/>
          <ac:picMkLst>
            <pc:docMk/>
            <pc:sldMk cId="1385246713" sldId="286"/>
            <ac:picMk id="5" creationId="{3FAED30C-BDA9-1145-5A30-5E70E901D6F5}"/>
          </ac:picMkLst>
        </pc:picChg>
        <pc:picChg chg="add mod">
          <ac:chgData name="Tomaso Castellani" userId="59fd71cc-7b05-4d63-a06c-c551c56b86a5" providerId="ADAL" clId="{C44F27EB-3B96-44EF-90CC-56EF271FE16A}" dt="2023-02-13T16:04:11.521" v="735" actId="1076"/>
          <ac:picMkLst>
            <pc:docMk/>
            <pc:sldMk cId="1385246713" sldId="286"/>
            <ac:picMk id="7" creationId="{441C8DAE-91AB-5B06-9513-16E892685AC2}"/>
          </ac:picMkLst>
        </pc:picChg>
        <pc:picChg chg="del mod">
          <ac:chgData name="Tomaso Castellani" userId="59fd71cc-7b05-4d63-a06c-c551c56b86a5" providerId="ADAL" clId="{C44F27EB-3B96-44EF-90CC-56EF271FE16A}" dt="2023-02-13T16:03:44.671" v="727" actId="478"/>
          <ac:picMkLst>
            <pc:docMk/>
            <pc:sldMk cId="1385246713" sldId="286"/>
            <ac:picMk id="10" creationId="{BD0C7357-CA98-8787-55A5-5F91DBBA1EF3}"/>
          </ac:picMkLst>
        </pc:picChg>
        <pc:picChg chg="del">
          <ac:chgData name="Tomaso Castellani" userId="59fd71cc-7b05-4d63-a06c-c551c56b86a5" providerId="ADAL" clId="{C44F27EB-3B96-44EF-90CC-56EF271FE16A}" dt="2023-02-13T16:03:43.125" v="725" actId="478"/>
          <ac:picMkLst>
            <pc:docMk/>
            <pc:sldMk cId="1385246713" sldId="286"/>
            <ac:picMk id="13" creationId="{13494E5A-8AF1-F8F3-089B-A10E75F2A9DD}"/>
          </ac:picMkLst>
        </pc:picChg>
        <pc:picChg chg="del">
          <ac:chgData name="Tomaso Castellani" userId="59fd71cc-7b05-4d63-a06c-c551c56b86a5" providerId="ADAL" clId="{C44F27EB-3B96-44EF-90CC-56EF271FE16A}" dt="2023-02-13T16:03:42.195" v="724" actId="478"/>
          <ac:picMkLst>
            <pc:docMk/>
            <pc:sldMk cId="1385246713" sldId="286"/>
            <ac:picMk id="15" creationId="{8FDED814-2EF4-3F18-A170-D41C757F02DD}"/>
          </ac:picMkLst>
        </pc:picChg>
        <pc:picChg chg="add del mod">
          <ac:chgData name="Tomaso Castellani" userId="59fd71cc-7b05-4d63-a06c-c551c56b86a5" providerId="ADAL" clId="{C44F27EB-3B96-44EF-90CC-56EF271FE16A}" dt="2023-02-13T16:08:23.391" v="895" actId="478"/>
          <ac:picMkLst>
            <pc:docMk/>
            <pc:sldMk cId="1385246713" sldId="286"/>
            <ac:picMk id="16" creationId="{3879AEC6-40C4-1E4B-559D-9B1D1FB311A5}"/>
          </ac:picMkLst>
        </pc:picChg>
      </pc:sldChg>
      <pc:sldChg chg="addSp delSp modSp add mod ord">
        <pc:chgData name="Tomaso Castellani" userId="59fd71cc-7b05-4d63-a06c-c551c56b86a5" providerId="ADAL" clId="{C44F27EB-3B96-44EF-90CC-56EF271FE16A}" dt="2023-02-13T17:44:24.140" v="3706"/>
        <pc:sldMkLst>
          <pc:docMk/>
          <pc:sldMk cId="2924142216" sldId="287"/>
        </pc:sldMkLst>
        <pc:spChg chg="mod">
          <ac:chgData name="Tomaso Castellani" userId="59fd71cc-7b05-4d63-a06c-c551c56b86a5" providerId="ADAL" clId="{C44F27EB-3B96-44EF-90CC-56EF271FE16A}" dt="2023-02-13T17:35:00.795" v="3577" actId="20577"/>
          <ac:spMkLst>
            <pc:docMk/>
            <pc:sldMk cId="2924142216" sldId="287"/>
            <ac:spMk id="8" creationId="{7DCFD5CF-D6CF-A694-937A-61895C86F746}"/>
          </ac:spMkLst>
        </pc:spChg>
        <pc:spChg chg="mod">
          <ac:chgData name="Tomaso Castellani" userId="59fd71cc-7b05-4d63-a06c-c551c56b86a5" providerId="ADAL" clId="{C44F27EB-3B96-44EF-90CC-56EF271FE16A}" dt="2023-02-13T16:10:35.572" v="923" actId="20577"/>
          <ac:spMkLst>
            <pc:docMk/>
            <pc:sldMk cId="2924142216" sldId="287"/>
            <ac:spMk id="9" creationId="{41BF632D-176A-0811-920B-B1466CE6F885}"/>
          </ac:spMkLst>
        </pc:spChg>
        <pc:spChg chg="mod">
          <ac:chgData name="Tomaso Castellani" userId="59fd71cc-7b05-4d63-a06c-c551c56b86a5" providerId="ADAL" clId="{C44F27EB-3B96-44EF-90CC-56EF271FE16A}" dt="2023-02-13T16:10:29.840" v="919" actId="20577"/>
          <ac:spMkLst>
            <pc:docMk/>
            <pc:sldMk cId="2924142216" sldId="287"/>
            <ac:spMk id="11" creationId="{78B21AFA-B6EF-E18E-6142-3C91B4239773}"/>
          </ac:spMkLst>
        </pc:spChg>
        <pc:spChg chg="mod">
          <ac:chgData name="Tomaso Castellani" userId="59fd71cc-7b05-4d63-a06c-c551c56b86a5" providerId="ADAL" clId="{C44F27EB-3B96-44EF-90CC-56EF271FE16A}" dt="2023-02-13T16:11:34.841" v="959" actId="1076"/>
          <ac:spMkLst>
            <pc:docMk/>
            <pc:sldMk cId="2924142216" sldId="287"/>
            <ac:spMk id="12" creationId="{AA8CF4DE-00D2-C8AA-0E82-7532774259C5}"/>
          </ac:spMkLst>
        </pc:spChg>
        <pc:picChg chg="del mod">
          <ac:chgData name="Tomaso Castellani" userId="59fd71cc-7b05-4d63-a06c-c551c56b86a5" providerId="ADAL" clId="{C44F27EB-3B96-44EF-90CC-56EF271FE16A}" dt="2023-02-13T16:06:30.889" v="865" actId="478"/>
          <ac:picMkLst>
            <pc:docMk/>
            <pc:sldMk cId="2924142216" sldId="287"/>
            <ac:picMk id="4" creationId="{28DE0B45-B96F-7B77-7BD5-FD01D6580291}"/>
          </ac:picMkLst>
        </pc:picChg>
        <pc:picChg chg="add del mod">
          <ac:chgData name="Tomaso Castellani" userId="59fd71cc-7b05-4d63-a06c-c551c56b86a5" providerId="ADAL" clId="{C44F27EB-3B96-44EF-90CC-56EF271FE16A}" dt="2023-02-13T16:07:45.762" v="886" actId="478"/>
          <ac:picMkLst>
            <pc:docMk/>
            <pc:sldMk cId="2924142216" sldId="287"/>
            <ac:picMk id="5" creationId="{8EFA220C-6E49-8574-32FC-DD72034FB0E9}"/>
          </ac:picMkLst>
        </pc:picChg>
        <pc:picChg chg="del mod">
          <ac:chgData name="Tomaso Castellani" userId="59fd71cc-7b05-4d63-a06c-c551c56b86a5" providerId="ADAL" clId="{C44F27EB-3B96-44EF-90CC-56EF271FE16A}" dt="2023-02-13T16:06:31.760" v="867" actId="478"/>
          <ac:picMkLst>
            <pc:docMk/>
            <pc:sldMk cId="2924142216" sldId="287"/>
            <ac:picMk id="7" creationId="{441C8DAE-91AB-5B06-9513-16E892685AC2}"/>
          </ac:picMkLst>
        </pc:picChg>
        <pc:picChg chg="add del mod">
          <ac:chgData name="Tomaso Castellani" userId="59fd71cc-7b05-4d63-a06c-c551c56b86a5" providerId="ADAL" clId="{C44F27EB-3B96-44EF-90CC-56EF271FE16A}" dt="2023-02-13T16:07:43.785" v="884" actId="478"/>
          <ac:picMkLst>
            <pc:docMk/>
            <pc:sldMk cId="2924142216" sldId="287"/>
            <ac:picMk id="10" creationId="{D93A007A-56EA-C844-7B44-353176B27334}"/>
          </ac:picMkLst>
        </pc:picChg>
        <pc:picChg chg="add mod">
          <ac:chgData name="Tomaso Castellani" userId="59fd71cc-7b05-4d63-a06c-c551c56b86a5" providerId="ADAL" clId="{C44F27EB-3B96-44EF-90CC-56EF271FE16A}" dt="2023-02-13T16:08:58.494" v="899" actId="1076"/>
          <ac:picMkLst>
            <pc:docMk/>
            <pc:sldMk cId="2924142216" sldId="287"/>
            <ac:picMk id="13" creationId="{725802BB-0EC2-F912-794A-87A0CF78AF27}"/>
          </ac:picMkLst>
        </pc:picChg>
        <pc:picChg chg="add mod">
          <ac:chgData name="Tomaso Castellani" userId="59fd71cc-7b05-4d63-a06c-c551c56b86a5" providerId="ADAL" clId="{C44F27EB-3B96-44EF-90CC-56EF271FE16A}" dt="2023-02-13T16:10:02.310" v="907" actId="1076"/>
          <ac:picMkLst>
            <pc:docMk/>
            <pc:sldMk cId="2924142216" sldId="287"/>
            <ac:picMk id="15" creationId="{E9922B15-CB95-6607-1C08-7713689BEEEA}"/>
          </ac:picMkLst>
        </pc:picChg>
      </pc:sldChg>
      <pc:sldChg chg="modSp add del mod ord">
        <pc:chgData name="Tomaso Castellani" userId="59fd71cc-7b05-4d63-a06c-c551c56b86a5" providerId="ADAL" clId="{C44F27EB-3B96-44EF-90CC-56EF271FE16A}" dt="2023-02-13T16:37:33.439" v="1232" actId="2696"/>
        <pc:sldMkLst>
          <pc:docMk/>
          <pc:sldMk cId="525618202" sldId="288"/>
        </pc:sldMkLst>
        <pc:spChg chg="mod">
          <ac:chgData name="Tomaso Castellani" userId="59fd71cc-7b05-4d63-a06c-c551c56b86a5" providerId="ADAL" clId="{C44F27EB-3B96-44EF-90CC-56EF271FE16A}" dt="2023-02-13T16:37:29.520" v="1231" actId="20577"/>
          <ac:spMkLst>
            <pc:docMk/>
            <pc:sldMk cId="525618202" sldId="288"/>
            <ac:spMk id="2" creationId="{8BC1B8B1-E948-2E39-A339-A97FE7210497}"/>
          </ac:spMkLst>
        </pc:spChg>
      </pc:sldChg>
      <pc:sldChg chg="addSp delSp modSp add mod">
        <pc:chgData name="Tomaso Castellani" userId="59fd71cc-7b05-4d63-a06c-c551c56b86a5" providerId="ADAL" clId="{C44F27EB-3B96-44EF-90CC-56EF271FE16A}" dt="2023-02-13T18:32:40.969" v="3710" actId="207"/>
        <pc:sldMkLst>
          <pc:docMk/>
          <pc:sldMk cId="2037694309" sldId="288"/>
        </pc:sldMkLst>
        <pc:spChg chg="add mod">
          <ac:chgData name="Tomaso Castellani" userId="59fd71cc-7b05-4d63-a06c-c551c56b86a5" providerId="ADAL" clId="{C44F27EB-3B96-44EF-90CC-56EF271FE16A}" dt="2023-02-13T18:32:33.308" v="3708" actId="207"/>
          <ac:spMkLst>
            <pc:docMk/>
            <pc:sldMk cId="2037694309" sldId="288"/>
            <ac:spMk id="3" creationId="{6B497C59-9041-73EA-081E-BC10D2A11978}"/>
          </ac:spMkLst>
        </pc:spChg>
        <pc:spChg chg="del">
          <ac:chgData name="Tomaso Castellani" userId="59fd71cc-7b05-4d63-a06c-c551c56b86a5" providerId="ADAL" clId="{C44F27EB-3B96-44EF-90CC-56EF271FE16A}" dt="2023-02-13T16:38:41.665" v="1298" actId="478"/>
          <ac:spMkLst>
            <pc:docMk/>
            <pc:sldMk cId="2037694309" sldId="288"/>
            <ac:spMk id="4" creationId="{3C33DFBF-88EA-0F3A-D056-03007FE4A736}"/>
          </ac:spMkLst>
        </pc:spChg>
        <pc:spChg chg="add mod">
          <ac:chgData name="Tomaso Castellani" userId="59fd71cc-7b05-4d63-a06c-c551c56b86a5" providerId="ADAL" clId="{C44F27EB-3B96-44EF-90CC-56EF271FE16A}" dt="2023-02-13T18:32:37.362" v="3709" actId="207"/>
          <ac:spMkLst>
            <pc:docMk/>
            <pc:sldMk cId="2037694309" sldId="288"/>
            <ac:spMk id="5" creationId="{98E849EC-54A7-299C-7E63-7710425903C4}"/>
          </ac:spMkLst>
        </pc:spChg>
        <pc:spChg chg="add mod">
          <ac:chgData name="Tomaso Castellani" userId="59fd71cc-7b05-4d63-a06c-c551c56b86a5" providerId="ADAL" clId="{C44F27EB-3B96-44EF-90CC-56EF271FE16A}" dt="2023-02-13T18:32:40.969" v="3710" actId="207"/>
          <ac:spMkLst>
            <pc:docMk/>
            <pc:sldMk cId="2037694309" sldId="288"/>
            <ac:spMk id="6" creationId="{613024EF-0840-18E5-F66E-3BAD4DF8BBA0}"/>
          </ac:spMkLst>
        </pc:spChg>
        <pc:spChg chg="add del mod ord">
          <ac:chgData name="Tomaso Castellani" userId="59fd71cc-7b05-4d63-a06c-c551c56b86a5" providerId="ADAL" clId="{C44F27EB-3B96-44EF-90CC-56EF271FE16A}" dt="2023-02-13T16:51:02.036" v="1753" actId="478"/>
          <ac:spMkLst>
            <pc:docMk/>
            <pc:sldMk cId="2037694309" sldId="288"/>
            <ac:spMk id="7" creationId="{8CE9E458-13C6-9F7B-38A2-2DC0457C7783}"/>
          </ac:spMkLst>
        </pc:spChg>
        <pc:spChg chg="add del mod">
          <ac:chgData name="Tomaso Castellani" userId="59fd71cc-7b05-4d63-a06c-c551c56b86a5" providerId="ADAL" clId="{C44F27EB-3B96-44EF-90CC-56EF271FE16A}" dt="2023-02-13T17:47:51.999" v="3707" actId="20577"/>
          <ac:spMkLst>
            <pc:docMk/>
            <pc:sldMk cId="2037694309" sldId="288"/>
            <ac:spMk id="8" creationId="{7DCFD5CF-D6CF-A694-937A-61895C86F746}"/>
          </ac:spMkLst>
        </pc:spChg>
        <pc:spChg chg="del mod">
          <ac:chgData name="Tomaso Castellani" userId="59fd71cc-7b05-4d63-a06c-c551c56b86a5" providerId="ADAL" clId="{C44F27EB-3B96-44EF-90CC-56EF271FE16A}" dt="2023-02-13T16:38:39.233" v="1297" actId="478"/>
          <ac:spMkLst>
            <pc:docMk/>
            <pc:sldMk cId="2037694309" sldId="288"/>
            <ac:spMk id="9" creationId="{D887CA13-07E8-4354-7AEC-8577B4798016}"/>
          </ac:spMkLst>
        </pc:spChg>
        <pc:spChg chg="add mod ord">
          <ac:chgData name="Tomaso Castellani" userId="59fd71cc-7b05-4d63-a06c-c551c56b86a5" providerId="ADAL" clId="{C44F27EB-3B96-44EF-90CC-56EF271FE16A}" dt="2023-02-13T16:51:38.860" v="1760" actId="171"/>
          <ac:spMkLst>
            <pc:docMk/>
            <pc:sldMk cId="2037694309" sldId="288"/>
            <ac:spMk id="10" creationId="{DA664E1A-7F42-A2BA-3AD2-25ABDF12E58F}"/>
          </ac:spMkLst>
        </pc:spChg>
        <pc:spChg chg="add mod ord">
          <ac:chgData name="Tomaso Castellani" userId="59fd71cc-7b05-4d63-a06c-c551c56b86a5" providerId="ADAL" clId="{C44F27EB-3B96-44EF-90CC-56EF271FE16A}" dt="2023-02-13T16:51:47.561" v="1767" actId="171"/>
          <ac:spMkLst>
            <pc:docMk/>
            <pc:sldMk cId="2037694309" sldId="288"/>
            <ac:spMk id="11" creationId="{815E752D-3AF7-2AD1-A8BA-CD7C1A846DF8}"/>
          </ac:spMkLst>
        </pc:spChg>
        <pc:spChg chg="add mod ord">
          <ac:chgData name="Tomaso Castellani" userId="59fd71cc-7b05-4d63-a06c-c551c56b86a5" providerId="ADAL" clId="{C44F27EB-3B96-44EF-90CC-56EF271FE16A}" dt="2023-02-13T16:52:18.441" v="1774" actId="14100"/>
          <ac:spMkLst>
            <pc:docMk/>
            <pc:sldMk cId="2037694309" sldId="288"/>
            <ac:spMk id="12" creationId="{9B6EFBD6-0DCB-B205-C04C-F30BC39E3783}"/>
          </ac:spMkLst>
        </pc:spChg>
        <pc:spChg chg="add del mod">
          <ac:chgData name="Tomaso Castellani" userId="59fd71cc-7b05-4d63-a06c-c551c56b86a5" providerId="ADAL" clId="{C44F27EB-3B96-44EF-90CC-56EF271FE16A}" dt="2023-02-13T16:52:35.759" v="1776" actId="478"/>
          <ac:spMkLst>
            <pc:docMk/>
            <pc:sldMk cId="2037694309" sldId="288"/>
            <ac:spMk id="13" creationId="{66287D46-FAB6-63CF-1EEB-2A7B776C5DA4}"/>
          </ac:spMkLst>
        </pc:spChg>
        <pc:spChg chg="add mod">
          <ac:chgData name="Tomaso Castellani" userId="59fd71cc-7b05-4d63-a06c-c551c56b86a5" providerId="ADAL" clId="{C44F27EB-3B96-44EF-90CC-56EF271FE16A}" dt="2023-02-13T16:55:15.337" v="2146" actId="20577"/>
          <ac:spMkLst>
            <pc:docMk/>
            <pc:sldMk cId="2037694309" sldId="288"/>
            <ac:spMk id="14" creationId="{B9423105-24F3-94F9-40CF-6EE94D5EF72A}"/>
          </ac:spMkLst>
        </pc:spChg>
      </pc:sldChg>
      <pc:sldChg chg="addSp delSp modSp add mod">
        <pc:chgData name="Tomaso Castellani" userId="59fd71cc-7b05-4d63-a06c-c551c56b86a5" providerId="ADAL" clId="{C44F27EB-3B96-44EF-90CC-56EF271FE16A}" dt="2023-02-13T18:33:57.128" v="3713" actId="20577"/>
        <pc:sldMkLst>
          <pc:docMk/>
          <pc:sldMk cId="2185545750" sldId="289"/>
        </pc:sldMkLst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3" creationId="{6B497C59-9041-73EA-081E-BC10D2A11978}"/>
          </ac:spMkLst>
        </pc:spChg>
        <pc:spChg chg="add mod">
          <ac:chgData name="Tomaso Castellani" userId="59fd71cc-7b05-4d63-a06c-c551c56b86a5" providerId="ADAL" clId="{C44F27EB-3B96-44EF-90CC-56EF271FE16A}" dt="2023-02-13T16:56:16.721" v="2230" actId="1076"/>
          <ac:spMkLst>
            <pc:docMk/>
            <pc:sldMk cId="2185545750" sldId="289"/>
            <ac:spMk id="4" creationId="{2934F83B-7AED-3A63-96ED-493E065A6223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5" creationId="{98E849EC-54A7-299C-7E63-7710425903C4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6" creationId="{613024EF-0840-18E5-F66E-3BAD4DF8BBA0}"/>
          </ac:spMkLst>
        </pc:spChg>
        <pc:spChg chg="mod">
          <ac:chgData name="Tomaso Castellani" userId="59fd71cc-7b05-4d63-a06c-c551c56b86a5" providerId="ADAL" clId="{C44F27EB-3B96-44EF-90CC-56EF271FE16A}" dt="2023-02-13T18:33:57.128" v="3713" actId="20577"/>
          <ac:spMkLst>
            <pc:docMk/>
            <pc:sldMk cId="2185545750" sldId="289"/>
            <ac:spMk id="8" creationId="{7DCFD5CF-D6CF-A694-937A-61895C86F746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10" creationId="{DA664E1A-7F42-A2BA-3AD2-25ABDF12E58F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11" creationId="{815E752D-3AF7-2AD1-A8BA-CD7C1A846DF8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12" creationId="{9B6EFBD6-0DCB-B205-C04C-F30BC39E3783}"/>
          </ac:spMkLst>
        </pc:spChg>
        <pc:spChg chg="del">
          <ac:chgData name="Tomaso Castellani" userId="59fd71cc-7b05-4d63-a06c-c551c56b86a5" providerId="ADAL" clId="{C44F27EB-3B96-44EF-90CC-56EF271FE16A}" dt="2023-02-13T16:55:43.893" v="2148" actId="478"/>
          <ac:spMkLst>
            <pc:docMk/>
            <pc:sldMk cId="2185545750" sldId="289"/>
            <ac:spMk id="14" creationId="{B9423105-24F3-94F9-40CF-6EE94D5EF72A}"/>
          </ac:spMkLst>
        </pc:spChg>
      </pc:sldChg>
      <pc:sldChg chg="addSp delSp modSp add mod">
        <pc:chgData name="Tomaso Castellani" userId="59fd71cc-7b05-4d63-a06c-c551c56b86a5" providerId="ADAL" clId="{C44F27EB-3B96-44EF-90CC-56EF271FE16A}" dt="2023-02-13T17:19:53.322" v="3262" actId="20577"/>
        <pc:sldMkLst>
          <pc:docMk/>
          <pc:sldMk cId="269410534" sldId="290"/>
        </pc:sldMkLst>
        <pc:spChg chg="add del mod">
          <ac:chgData name="Tomaso Castellani" userId="59fd71cc-7b05-4d63-a06c-c551c56b86a5" providerId="ADAL" clId="{C44F27EB-3B96-44EF-90CC-56EF271FE16A}" dt="2023-02-13T16:56:52.128" v="2236" actId="767"/>
          <ac:spMkLst>
            <pc:docMk/>
            <pc:sldMk cId="269410534" sldId="290"/>
            <ac:spMk id="3" creationId="{4248074F-BE8A-0324-B5D5-7E23252F4E19}"/>
          </ac:spMkLst>
        </pc:spChg>
        <pc:spChg chg="del mod">
          <ac:chgData name="Tomaso Castellani" userId="59fd71cc-7b05-4d63-a06c-c551c56b86a5" providerId="ADAL" clId="{C44F27EB-3B96-44EF-90CC-56EF271FE16A}" dt="2023-02-13T16:57:16.505" v="2262"/>
          <ac:spMkLst>
            <pc:docMk/>
            <pc:sldMk cId="269410534" sldId="290"/>
            <ac:spMk id="4" creationId="{2934F83B-7AED-3A63-96ED-493E065A6223}"/>
          </ac:spMkLst>
        </pc:spChg>
        <pc:spChg chg="add del mod">
          <ac:chgData name="Tomaso Castellani" userId="59fd71cc-7b05-4d63-a06c-c551c56b86a5" providerId="ADAL" clId="{C44F27EB-3B96-44EF-90CC-56EF271FE16A}" dt="2023-02-13T16:57:56.111" v="2272" actId="22"/>
          <ac:spMkLst>
            <pc:docMk/>
            <pc:sldMk cId="269410534" sldId="290"/>
            <ac:spMk id="6" creationId="{7F4832D0-A652-0F1D-C42A-B56D4FA22AF1}"/>
          </ac:spMkLst>
        </pc:spChg>
        <pc:spChg chg="add mod">
          <ac:chgData name="Tomaso Castellani" userId="59fd71cc-7b05-4d63-a06c-c551c56b86a5" providerId="ADAL" clId="{C44F27EB-3B96-44EF-90CC-56EF271FE16A}" dt="2023-02-13T17:19:38.413" v="3220" actId="1076"/>
          <ac:spMkLst>
            <pc:docMk/>
            <pc:sldMk cId="269410534" sldId="290"/>
            <ac:spMk id="7" creationId="{DDC4BF22-FED0-D612-CD68-AFA4E4A9C0A6}"/>
          </ac:spMkLst>
        </pc:spChg>
        <pc:spChg chg="add del mod">
          <ac:chgData name="Tomaso Castellani" userId="59fd71cc-7b05-4d63-a06c-c551c56b86a5" providerId="ADAL" clId="{C44F27EB-3B96-44EF-90CC-56EF271FE16A}" dt="2023-02-13T16:57:07.736" v="2258" actId="20577"/>
          <ac:spMkLst>
            <pc:docMk/>
            <pc:sldMk cId="269410534" sldId="290"/>
            <ac:spMk id="8" creationId="{7DCFD5CF-D6CF-A694-937A-61895C86F746}"/>
          </ac:spMkLst>
        </pc:spChg>
        <pc:spChg chg="add mod">
          <ac:chgData name="Tomaso Castellani" userId="59fd71cc-7b05-4d63-a06c-c551c56b86a5" providerId="ADAL" clId="{C44F27EB-3B96-44EF-90CC-56EF271FE16A}" dt="2023-02-13T17:19:33.130" v="3219" actId="1076"/>
          <ac:spMkLst>
            <pc:docMk/>
            <pc:sldMk cId="269410534" sldId="290"/>
            <ac:spMk id="9" creationId="{7788D7CC-7F21-5F35-FAE3-610EF20E9187}"/>
          </ac:spMkLst>
        </pc:spChg>
        <pc:spChg chg="add mod">
          <ac:chgData name="Tomaso Castellani" userId="59fd71cc-7b05-4d63-a06c-c551c56b86a5" providerId="ADAL" clId="{C44F27EB-3B96-44EF-90CC-56EF271FE16A}" dt="2023-02-13T17:19:53.322" v="3262" actId="20577"/>
          <ac:spMkLst>
            <pc:docMk/>
            <pc:sldMk cId="269410534" sldId="290"/>
            <ac:spMk id="10" creationId="{331BCBF9-1ED3-91EF-6E32-9E0695E0164F}"/>
          </ac:spMkLst>
        </pc:spChg>
      </pc:sldChg>
      <pc:sldChg chg="add del">
        <pc:chgData name="Tomaso Castellani" userId="59fd71cc-7b05-4d63-a06c-c551c56b86a5" providerId="ADAL" clId="{C44F27EB-3B96-44EF-90CC-56EF271FE16A}" dt="2023-02-13T17:18:47.685" v="3197" actId="47"/>
        <pc:sldMkLst>
          <pc:docMk/>
          <pc:sldMk cId="335557226" sldId="291"/>
        </pc:sldMkLst>
      </pc:sldChg>
      <pc:sldChg chg="addSp delSp modSp add mod ord">
        <pc:chgData name="Tomaso Castellani" userId="59fd71cc-7b05-4d63-a06c-c551c56b86a5" providerId="ADAL" clId="{C44F27EB-3B96-44EF-90CC-56EF271FE16A}" dt="2023-02-13T17:18:04.318" v="3194" actId="20577"/>
        <pc:sldMkLst>
          <pc:docMk/>
          <pc:sldMk cId="715061638" sldId="292"/>
        </pc:sldMkLst>
        <pc:spChg chg="mod">
          <ac:chgData name="Tomaso Castellani" userId="59fd71cc-7b05-4d63-a06c-c551c56b86a5" providerId="ADAL" clId="{C44F27EB-3B96-44EF-90CC-56EF271FE16A}" dt="2023-02-13T17:15:20.719" v="2821" actId="1076"/>
          <ac:spMkLst>
            <pc:docMk/>
            <pc:sldMk cId="715061638" sldId="292"/>
            <ac:spMk id="2" creationId="{763E49E6-9BA2-0AE4-7552-A5ABDECFDEFD}"/>
          </ac:spMkLst>
        </pc:spChg>
        <pc:spChg chg="add mod">
          <ac:chgData name="Tomaso Castellani" userId="59fd71cc-7b05-4d63-a06c-c551c56b86a5" providerId="ADAL" clId="{C44F27EB-3B96-44EF-90CC-56EF271FE16A}" dt="2023-02-13T17:16:21.867" v="2957" actId="20577"/>
          <ac:spMkLst>
            <pc:docMk/>
            <pc:sldMk cId="715061638" sldId="292"/>
            <ac:spMk id="3" creationId="{24E3E5F2-E655-D53B-FBD1-C49B4B6BEEF7}"/>
          </ac:spMkLst>
        </pc:spChg>
        <pc:spChg chg="del mod">
          <ac:chgData name="Tomaso Castellani" userId="59fd71cc-7b05-4d63-a06c-c551c56b86a5" providerId="ADAL" clId="{C44F27EB-3B96-44EF-90CC-56EF271FE16A}" dt="2023-02-13T17:14:59.942" v="2814"/>
          <ac:spMkLst>
            <pc:docMk/>
            <pc:sldMk cId="715061638" sldId="292"/>
            <ac:spMk id="7" creationId="{DDC4BF22-FED0-D612-CD68-AFA4E4A9C0A6}"/>
          </ac:spMkLst>
        </pc:spChg>
        <pc:spChg chg="mod">
          <ac:chgData name="Tomaso Castellani" userId="59fd71cc-7b05-4d63-a06c-c551c56b86a5" providerId="ADAL" clId="{C44F27EB-3B96-44EF-90CC-56EF271FE16A}" dt="2023-02-13T17:15:16.521" v="2818" actId="1076"/>
          <ac:spMkLst>
            <pc:docMk/>
            <pc:sldMk cId="715061638" sldId="292"/>
            <ac:spMk id="8" creationId="{7DCFD5CF-D6CF-A694-937A-61895C86F746}"/>
          </ac:spMkLst>
        </pc:spChg>
        <pc:spChg chg="mod">
          <ac:chgData name="Tomaso Castellani" userId="59fd71cc-7b05-4d63-a06c-c551c56b86a5" providerId="ADAL" clId="{C44F27EB-3B96-44EF-90CC-56EF271FE16A}" dt="2023-02-13T17:18:04.318" v="3194" actId="20577"/>
          <ac:spMkLst>
            <pc:docMk/>
            <pc:sldMk cId="715061638" sldId="292"/>
            <ac:spMk id="9" creationId="{7788D7CC-7F21-5F35-FAE3-610EF20E9187}"/>
          </ac:spMkLst>
        </pc:spChg>
      </pc:sldChg>
      <pc:sldChg chg="modSp add del mod">
        <pc:chgData name="Tomaso Castellani" userId="59fd71cc-7b05-4d63-a06c-c551c56b86a5" providerId="ADAL" clId="{C44F27EB-3B96-44EF-90CC-56EF271FE16A}" dt="2023-02-13T17:15:12.768" v="2817" actId="47"/>
        <pc:sldMkLst>
          <pc:docMk/>
          <pc:sldMk cId="196958840" sldId="293"/>
        </pc:sldMkLst>
        <pc:spChg chg="mod">
          <ac:chgData name="Tomaso Castellani" userId="59fd71cc-7b05-4d63-a06c-c551c56b86a5" providerId="ADAL" clId="{C44F27EB-3B96-44EF-90CC-56EF271FE16A}" dt="2023-02-13T17:15:09.300" v="2816" actId="6549"/>
          <ac:spMkLst>
            <pc:docMk/>
            <pc:sldMk cId="196958840" sldId="293"/>
            <ac:spMk id="8" creationId="{7DCFD5CF-D6CF-A694-937A-61895C86F746}"/>
          </ac:spMkLst>
        </pc:spChg>
      </pc:sldChg>
      <pc:sldChg chg="modSp add mod ord">
        <pc:chgData name="Tomaso Castellani" userId="59fd71cc-7b05-4d63-a06c-c551c56b86a5" providerId="ADAL" clId="{C44F27EB-3B96-44EF-90CC-56EF271FE16A}" dt="2023-02-13T17:19:06.698" v="3217" actId="20577"/>
        <pc:sldMkLst>
          <pc:docMk/>
          <pc:sldMk cId="824676405" sldId="293"/>
        </pc:sldMkLst>
        <pc:spChg chg="mod">
          <ac:chgData name="Tomaso Castellani" userId="59fd71cc-7b05-4d63-a06c-c551c56b86a5" providerId="ADAL" clId="{C44F27EB-3B96-44EF-90CC-56EF271FE16A}" dt="2023-02-13T17:19:06.698" v="3217" actId="20577"/>
          <ac:spMkLst>
            <pc:docMk/>
            <pc:sldMk cId="824676405" sldId="293"/>
            <ac:spMk id="2" creationId="{8BC1B8B1-E948-2E39-A339-A97FE7210497}"/>
          </ac:spMkLst>
        </pc:spChg>
      </pc:sldChg>
      <pc:sldChg chg="modSp add mod ord">
        <pc:chgData name="Tomaso Castellani" userId="59fd71cc-7b05-4d63-a06c-c551c56b86a5" providerId="ADAL" clId="{C44F27EB-3B96-44EF-90CC-56EF271FE16A}" dt="2023-02-13T17:20:27.808" v="3291" actId="20577"/>
        <pc:sldMkLst>
          <pc:docMk/>
          <pc:sldMk cId="3880019906" sldId="294"/>
        </pc:sldMkLst>
        <pc:spChg chg="mod">
          <ac:chgData name="Tomaso Castellani" userId="59fd71cc-7b05-4d63-a06c-c551c56b86a5" providerId="ADAL" clId="{C44F27EB-3B96-44EF-90CC-56EF271FE16A}" dt="2023-02-13T17:20:27.808" v="3291" actId="20577"/>
          <ac:spMkLst>
            <pc:docMk/>
            <pc:sldMk cId="3880019906" sldId="294"/>
            <ac:spMk id="2" creationId="{8BC1B8B1-E948-2E39-A339-A97FE7210497}"/>
          </ac:spMkLst>
        </pc:spChg>
      </pc:sldChg>
      <pc:sldChg chg="modSp add ord">
        <pc:chgData name="Tomaso Castellani" userId="59fd71cc-7b05-4d63-a06c-c551c56b86a5" providerId="ADAL" clId="{C44F27EB-3B96-44EF-90CC-56EF271FE16A}" dt="2023-02-13T17:36:15.751" v="3704" actId="20577"/>
        <pc:sldMkLst>
          <pc:docMk/>
          <pc:sldMk cId="3352650531" sldId="295"/>
        </pc:sldMkLst>
        <pc:spChg chg="mod">
          <ac:chgData name="Tomaso Castellani" userId="59fd71cc-7b05-4d63-a06c-c551c56b86a5" providerId="ADAL" clId="{C44F27EB-3B96-44EF-90CC-56EF271FE16A}" dt="2023-02-13T17:36:15.751" v="3704" actId="20577"/>
          <ac:spMkLst>
            <pc:docMk/>
            <pc:sldMk cId="3352650531" sldId="295"/>
            <ac:spMk id="9" creationId="{D887CA13-07E8-4354-7AEC-8577B4798016}"/>
          </ac:spMkLst>
        </pc:spChg>
      </pc:sldChg>
      <pc:sldChg chg="addSp delSp modSp add mod">
        <pc:chgData name="Tomaso Castellani" userId="59fd71cc-7b05-4d63-a06c-c551c56b86a5" providerId="ADAL" clId="{C44F27EB-3B96-44EF-90CC-56EF271FE16A}" dt="2023-02-13T17:33:21.419" v="3492" actId="13926"/>
        <pc:sldMkLst>
          <pc:docMk/>
          <pc:sldMk cId="1064746768" sldId="296"/>
        </pc:sldMkLst>
        <pc:spChg chg="mod">
          <ac:chgData name="Tomaso Castellani" userId="59fd71cc-7b05-4d63-a06c-c551c56b86a5" providerId="ADAL" clId="{C44F27EB-3B96-44EF-90CC-56EF271FE16A}" dt="2023-02-13T17:33:21.419" v="3492" actId="13926"/>
          <ac:spMkLst>
            <pc:docMk/>
            <pc:sldMk cId="1064746768" sldId="296"/>
            <ac:spMk id="6" creationId="{E3D4D8CC-2382-BC6B-7756-B5F64C5859AD}"/>
          </ac:spMkLst>
        </pc:spChg>
        <pc:spChg chg="mod">
          <ac:chgData name="Tomaso Castellani" userId="59fd71cc-7b05-4d63-a06c-c551c56b86a5" providerId="ADAL" clId="{C44F27EB-3B96-44EF-90CC-56EF271FE16A}" dt="2023-02-13T17:29:57.305" v="3455" actId="20577"/>
          <ac:spMkLst>
            <pc:docMk/>
            <pc:sldMk cId="1064746768" sldId="296"/>
            <ac:spMk id="27" creationId="{6D3A3805-B043-E6A0-6ACF-60AC132C6925}"/>
          </ac:spMkLst>
        </pc:spChg>
        <pc:picChg chg="add mod">
          <ac:chgData name="Tomaso Castellani" userId="59fd71cc-7b05-4d63-a06c-c551c56b86a5" providerId="ADAL" clId="{C44F27EB-3B96-44EF-90CC-56EF271FE16A}" dt="2023-02-13T17:31:58.176" v="3469" actId="1582"/>
          <ac:picMkLst>
            <pc:docMk/>
            <pc:sldMk cId="1064746768" sldId="296"/>
            <ac:picMk id="4" creationId="{68EDCB49-C45E-AEF8-34D6-B123A4C2144A}"/>
          </ac:picMkLst>
        </pc:picChg>
        <pc:picChg chg="del">
          <ac:chgData name="Tomaso Castellani" userId="59fd71cc-7b05-4d63-a06c-c551c56b86a5" providerId="ADAL" clId="{C44F27EB-3B96-44EF-90CC-56EF271FE16A}" dt="2023-02-13T17:28:21.941" v="3408" actId="478"/>
          <ac:picMkLst>
            <pc:docMk/>
            <pc:sldMk cId="1064746768" sldId="296"/>
            <ac:picMk id="5" creationId="{EEB910F0-C057-848E-53A3-CE784A6AA3F5}"/>
          </ac:picMkLst>
        </pc:picChg>
        <pc:picChg chg="del">
          <ac:chgData name="Tomaso Castellani" userId="59fd71cc-7b05-4d63-a06c-c551c56b86a5" providerId="ADAL" clId="{C44F27EB-3B96-44EF-90CC-56EF271FE16A}" dt="2023-02-13T17:27:58.233" v="3407" actId="478"/>
          <ac:picMkLst>
            <pc:docMk/>
            <pc:sldMk cId="1064746768" sldId="296"/>
            <ac:picMk id="9" creationId="{72A18819-8B49-BF5A-74D3-D6E10F4E2BF1}"/>
          </ac:picMkLst>
        </pc:picChg>
        <pc:picChg chg="add mod">
          <ac:chgData name="Tomaso Castellani" userId="59fd71cc-7b05-4d63-a06c-c551c56b86a5" providerId="ADAL" clId="{C44F27EB-3B96-44EF-90CC-56EF271FE16A}" dt="2023-02-13T17:32:23.014" v="3474" actId="1076"/>
          <ac:picMkLst>
            <pc:docMk/>
            <pc:sldMk cId="1064746768" sldId="296"/>
            <ac:picMk id="1026" creationId="{6A464F2F-ED4B-9060-D9FF-F87C7AEF7912}"/>
          </ac:picMkLst>
        </pc:picChg>
      </pc:sldChg>
      <pc:sldChg chg="new del">
        <pc:chgData name="Tomaso Castellani" userId="59fd71cc-7b05-4d63-a06c-c551c56b86a5" providerId="ADAL" clId="{C44F27EB-3B96-44EF-90CC-56EF271FE16A}" dt="2023-02-13T17:30:25.554" v="3462" actId="680"/>
        <pc:sldMkLst>
          <pc:docMk/>
          <pc:sldMk cId="865812366" sldId="297"/>
        </pc:sldMkLst>
      </pc:sldChg>
    </pc:docChg>
  </pc:docChgLst>
</pc:chgInfo>
</file>

<file path=ppt/media/image1.jpe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jp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4C0264-D46A-4E84-B68F-3C3CD6B6C5BA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8A1FC7-208A-4D71-9383-8B21ED4F769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9514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8A1FC7-208A-4D71-9383-8B21ED4F7698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1909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8A1FC7-208A-4D71-9383-8B21ED4F7698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3013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336344-FB5C-D35C-8A02-42A4F81345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006E562-B630-694C-5D7B-B63848A42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535BB86-78C1-93AD-47E0-BA55724C1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9B20023-C51E-B07C-0586-65FA1AA25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9906489-2378-681B-1F64-98E7E5D5C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7042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A72A72-009D-9482-0801-E25E68ADC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83321CF-65FD-737F-3D08-653948105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3AA460-A426-DBED-6410-3AA4CACC0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CCA041-B1F9-574D-B407-90835EAEA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F307E6-2396-8479-FD8A-506FB365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5755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5ADD53B-E545-F435-CED5-9BE9A5DDAB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660D87-685A-F797-6FBD-7B258BF9DC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7527F8D-5DD7-5CC8-F385-3E9B65372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3A9E82E-9F93-1E01-A449-7E5A95A0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21FD07-2195-542B-8A64-75FAB0066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1513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FD26C9-0953-2F6E-47FC-1C59B955A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05A4AE3-7C15-A6E9-0F44-67BA1686F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4851F64-17AB-12E2-C6BF-08ED6A26F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28DA97-B688-682E-624F-73127AF93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EC65799-3DDC-29B7-A61B-1BE170EE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663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3C9CC1-356E-6FB8-4C39-89A3122E8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9B58E51-CF37-FAEB-6F5B-8FAD8EFD4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3594B3C-6319-5A16-6967-A94651A01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450FB26-493A-3EAC-EDA7-313A3C944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B85AE52-7118-B5E7-9B08-360EC40AD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8884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F65B73-3809-D010-DAEB-ECC8BDDCD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101BF9A-FE31-1BA7-D6E2-C76167C37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C54B5D7-01DB-B8FB-07D9-08BE1D9BC6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F486DF1-93F1-52A9-75F2-BBBF5AC4A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0440B53-98EF-ECD5-60D3-20E487B3C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7ED2F18-F6AC-3A36-43BE-B1672C277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4239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D5B5BC-BD31-E2BA-4ABC-3F116660A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DBC8C93-C7D9-E663-C820-E99012383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1C1E8D4-2B3F-E4DB-D22C-C7F27E2A16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E4B2810-195A-7FB0-F422-FA423603A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A384190-D91F-3999-A32D-1701E5B1C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DB92EB5-487F-8E33-3F73-92047B5BC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A962AA2-A990-421C-0307-9397884B8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BAF9ADA-3D75-8E47-83A6-0B40F9D39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3609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AD084B-6AA1-8F80-AB10-7748CE2FB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F8C3EF9-90A2-ED12-F3B3-CEEB40F9D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75A7B1A-5D5D-AF89-D47C-EF5FD446C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DCE9BB8-3084-5C9A-C03C-631F11C76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8608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FAEB431-15F6-CD05-3840-ED4DD69F1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F8F8ED4-87CA-F31C-6157-626B58C8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93FCC85-0FA4-AF49-77D7-D8B9F853E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1805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AFF422-6A1F-6031-A326-F3DF08BB8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955078-B483-20F3-E9E4-6970699E9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977EA35-4804-3A80-4C09-8696FD4AD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92211ED-EB49-45B7-0E70-9D69CBA65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915A110-6968-1429-23CF-96CD64AF0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8C7A619-E697-210A-62E8-B12FBA81F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2663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81EF6C-BCFC-9385-3FAD-77BDD406C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55E8F8B6-D0E3-F20A-8E98-E2877F496C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5282CC1-B693-C25E-2233-C144264E30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92E78FF-43B7-53BE-8D5B-C463BA87C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28E831D-DD5C-96A2-FFE5-1B063A609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9F51375-4863-18DC-4BFE-86521D9E2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9988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CE451EE-81DC-2401-A9FD-462917577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F5DEE8B-9E76-95D4-A905-F0BAC31AF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1C1147A-5212-E3DC-D76B-6438D052DA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A6BD6-57BE-402C-9F90-CFAF333E8EDD}" type="datetimeFigureOut">
              <a:rPr lang="it-IT" smtClean="0"/>
              <a:t>13/02/2023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7C7A087-84AE-25E9-F52D-8AA2C4D724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77FCF7-E3B7-B1B1-46BA-2C8A3609CD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98945-3DB8-4534-8BB7-C96F49511D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6659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F15972-E9E3-A9FE-18D9-9BE59EDC65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it-IT" sz="5000" dirty="0"/>
              <a:t>Analysis of San Francisco Housing Market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34CC747-139E-1AB1-4B0B-62D6890DF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it-IT" sz="2000" dirty="0"/>
              <a:t>Methods and tools to act </a:t>
            </a:r>
            <a:r>
              <a:rPr lang="it-IT" sz="2000"/>
              <a:t>against</a:t>
            </a:r>
            <a:r>
              <a:rPr lang="it-IT" sz="2000" dirty="0"/>
              <a:t> </a:t>
            </a:r>
            <a:r>
              <a:rPr lang="it-IT" sz="2000"/>
              <a:t>displacement</a:t>
            </a:r>
            <a:r>
              <a:rPr lang="it-IT" sz="2000" dirty="0"/>
              <a:t> and gentrification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Houses in a village">
            <a:extLst>
              <a:ext uri="{FF2B5EF4-FFF2-40B4-BE49-F238E27FC236}">
                <a16:creationId xmlns:a16="http://schemas.microsoft.com/office/drawing/2014/main" id="{9496425D-5C97-8D4E-F6CD-DA29D921BE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83" r="1865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F28F4B39-5751-7B99-ABFA-B54AB542563A}"/>
              </a:ext>
            </a:extLst>
          </p:cNvPr>
          <p:cNvSpPr txBox="1"/>
          <p:nvPr/>
        </p:nvSpPr>
        <p:spPr>
          <a:xfrm>
            <a:off x="6834433" y="5898756"/>
            <a:ext cx="4717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Pietro Bogani, Tomaso Castellani, Sara </a:t>
            </a:r>
            <a:r>
              <a:rPr lang="it-IT" dirty="0" err="1"/>
              <a:t>Tonazzi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08A84E5D-1C2C-8ECA-B7A3-EE234FC5107C}"/>
              </a:ext>
            </a:extLst>
          </p:cNvPr>
          <p:cNvSpPr txBox="1"/>
          <p:nvPr/>
        </p:nvSpPr>
        <p:spPr>
          <a:xfrm>
            <a:off x="6741836" y="6193712"/>
            <a:ext cx="4717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8 CFU                 8 CFU                5 CFU</a:t>
            </a:r>
          </a:p>
        </p:txBody>
      </p:sp>
    </p:spTree>
    <p:extLst>
      <p:ext uri="{BB962C8B-B14F-4D97-AF65-F5344CB8AC3E}">
        <p14:creationId xmlns:p14="http://schemas.microsoft.com/office/powerpoint/2010/main" val="2964602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852732" y="2079687"/>
            <a:ext cx="22011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Tech companies </a:t>
            </a:r>
          </a:p>
          <a:p>
            <a:pPr algn="ctr"/>
            <a:r>
              <a:rPr lang="it-IT" sz="2400" dirty="0">
                <a:solidFill>
                  <a:schemeClr val="bg1"/>
                </a:solidFill>
              </a:rPr>
              <a:t>Bus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3D4D8CC-2382-BC6B-7756-B5F64C5859AD}"/>
              </a:ext>
            </a:extLst>
          </p:cNvPr>
          <p:cNvSpPr txBox="1"/>
          <p:nvPr/>
        </p:nvSpPr>
        <p:spPr>
          <a:xfrm>
            <a:off x="4195184" y="1720840"/>
            <a:ext cx="37377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Source: 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inserire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Latitude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longitude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the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estimated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stop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Elemento grafico 3" descr="Autobus contorno">
            <a:extLst>
              <a:ext uri="{FF2B5EF4-FFF2-40B4-BE49-F238E27FC236}">
                <a16:creationId xmlns:a16="http://schemas.microsoft.com/office/drawing/2014/main" id="{68EDCB49-C45E-AEF8-34D6-B123A4C21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5130" y="3429000"/>
            <a:ext cx="2439597" cy="243959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A464F2F-ED4B-9060-D9FF-F87C7AEF7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5317" y="1169674"/>
            <a:ext cx="3238500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4746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7" y="1501877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9769" y="2766217"/>
            <a:ext cx="299246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500" dirty="0" err="1">
                <a:solidFill>
                  <a:schemeClr val="accent1">
                    <a:lumMod val="75000"/>
                  </a:schemeClr>
                </a:solidFill>
              </a:rPr>
              <a:t>Exploratory</a:t>
            </a:r>
            <a:r>
              <a:rPr lang="it-IT" sz="45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4500" dirty="0" err="1">
                <a:solidFill>
                  <a:schemeClr val="accent1">
                    <a:lumMod val="75000"/>
                  </a:schemeClr>
                </a:solidFill>
              </a:rPr>
              <a:t>analysis</a:t>
            </a:r>
            <a:br>
              <a:rPr lang="it-IT" sz="45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it-IT" sz="4500" dirty="0">
                <a:solidFill>
                  <a:schemeClr val="accent1">
                    <a:lumMod val="75000"/>
                  </a:schemeClr>
                </a:solidFill>
              </a:rPr>
              <a:t>(Trends </a:t>
            </a:r>
            <a:r>
              <a:rPr lang="it-IT" sz="4500" dirty="0" err="1">
                <a:solidFill>
                  <a:schemeClr val="accent1">
                    <a:lumMod val="75000"/>
                  </a:schemeClr>
                </a:solidFill>
              </a:rPr>
              <a:t>analysis</a:t>
            </a:r>
            <a:r>
              <a:rPr lang="it-IT" sz="4500" dirty="0">
                <a:solidFill>
                  <a:schemeClr val="accent1">
                    <a:lumMod val="75000"/>
                  </a:schemeClr>
                </a:solidFill>
              </a:rPr>
              <a:t>?)</a:t>
            </a:r>
          </a:p>
        </p:txBody>
      </p:sp>
    </p:spTree>
    <p:extLst>
      <p:ext uri="{BB962C8B-B14F-4D97-AF65-F5344CB8AC3E}">
        <p14:creationId xmlns:p14="http://schemas.microsoft.com/office/powerpoint/2010/main" val="3636598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0562C7F8-B761-C294-A95A-A82FB41010C4}"/>
              </a:ext>
            </a:extLst>
          </p:cNvPr>
          <p:cNvSpPr/>
          <p:nvPr/>
        </p:nvSpPr>
        <p:spPr>
          <a:xfrm>
            <a:off x="1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150131" y="826419"/>
            <a:ext cx="24124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>
                <a:solidFill>
                  <a:schemeClr val="bg1"/>
                </a:solidFill>
              </a:rPr>
              <a:t>Rent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FDE07E2-878E-541E-24AF-FD55951BA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229" y="173721"/>
            <a:ext cx="3225125" cy="3225125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F437895-4F73-F6C1-8156-FB5F2D7A41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969" y="3429000"/>
            <a:ext cx="3225125" cy="3225125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D8438568-B3DF-23CA-A350-5414F987F3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918" y="3429000"/>
            <a:ext cx="31623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80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8F986518-7F82-F872-B730-BA83600746FC}"/>
              </a:ext>
            </a:extLst>
          </p:cNvPr>
          <p:cNvSpPr/>
          <p:nvPr/>
        </p:nvSpPr>
        <p:spPr>
          <a:xfrm>
            <a:off x="1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150131" y="768458"/>
            <a:ext cx="24124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Outlier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detection</a:t>
            </a:r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8AA736A9-6A2C-383D-2096-C2D0037553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0009" y="597274"/>
            <a:ext cx="3827780" cy="382778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A2C4064A-2540-CE39-CD58-11EE76AD2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475" y="597274"/>
            <a:ext cx="3898900" cy="3898900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E4FE8A8-5EC1-001C-678B-C90FC35F5346}"/>
              </a:ext>
            </a:extLst>
          </p:cNvPr>
          <p:cNvSpPr txBox="1"/>
          <p:nvPr/>
        </p:nvSpPr>
        <p:spPr>
          <a:xfrm>
            <a:off x="3535680" y="5140960"/>
            <a:ext cx="7132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Shape</a:t>
            </a:r>
            <a:r>
              <a:rPr lang="it-IT" dirty="0"/>
              <a:t> </a:t>
            </a:r>
            <a:r>
              <a:rPr lang="it-IT" dirty="0" err="1"/>
              <a:t>outliers</a:t>
            </a:r>
            <a:r>
              <a:rPr lang="it-IT" dirty="0"/>
              <a:t> :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</a:t>
            </a:r>
            <a:r>
              <a:rPr lang="it-IT" dirty="0" err="1"/>
              <a:t>Tresure</a:t>
            </a:r>
            <a:r>
              <a:rPr lang="it-IT" dirty="0"/>
              <a:t> Island (28), an </a:t>
            </a:r>
            <a:r>
              <a:rPr lang="it-IT" dirty="0" err="1"/>
              <a:t>artificial</a:t>
            </a:r>
            <a:r>
              <a:rPr lang="it-IT" dirty="0"/>
              <a:t> </a:t>
            </a:r>
            <a:r>
              <a:rPr lang="it-IT" dirty="0" err="1"/>
              <a:t>island</a:t>
            </a:r>
            <a:r>
              <a:rPr lang="it-IT" dirty="0"/>
              <a:t> </a:t>
            </a:r>
            <a:r>
              <a:rPr lang="it-IT" dirty="0" err="1"/>
              <a:t>scarcely</a:t>
            </a:r>
            <a:r>
              <a:rPr lang="it-IT" dirty="0"/>
              <a:t> </a:t>
            </a:r>
            <a:r>
              <a:rPr lang="it-IT" dirty="0" err="1"/>
              <a:t>inhabited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77148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433E35D-CDE5-63E0-1A8E-C470619F25CE}"/>
              </a:ext>
            </a:extLst>
          </p:cNvPr>
          <p:cNvSpPr/>
          <p:nvPr/>
        </p:nvSpPr>
        <p:spPr>
          <a:xfrm>
            <a:off x="1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9593" y="795767"/>
            <a:ext cx="27031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Eviction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density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26AD66D-8E38-C778-3DD3-628A05435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095" y="183328"/>
            <a:ext cx="3163870" cy="316387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63E067A3-9D08-07A0-18DC-E065DFB65D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117" y="3427430"/>
            <a:ext cx="3337113" cy="3337113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16EECAE7-DE4F-927B-20C2-12B48B08C5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986" y="3327924"/>
            <a:ext cx="3436619" cy="343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396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433E35D-CDE5-63E0-1A8E-C470619F25CE}"/>
              </a:ext>
            </a:extLst>
          </p:cNvPr>
          <p:cNvSpPr/>
          <p:nvPr/>
        </p:nvSpPr>
        <p:spPr>
          <a:xfrm>
            <a:off x="1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9593" y="795767"/>
            <a:ext cx="27031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Outlier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detection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4026923-8221-F3DD-885F-CAF5FF2DC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940" y="304800"/>
            <a:ext cx="5029200" cy="50292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A663B4C-51CF-9F4C-CC67-405882299DDC}"/>
              </a:ext>
            </a:extLst>
          </p:cNvPr>
          <p:cNvSpPr txBox="1"/>
          <p:nvPr/>
        </p:nvSpPr>
        <p:spPr>
          <a:xfrm>
            <a:off x="4592320" y="5608320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Magnitude</a:t>
            </a:r>
            <a:r>
              <a:rPr lang="it-IT" dirty="0"/>
              <a:t> </a:t>
            </a:r>
            <a:r>
              <a:rPr lang="it-IT" dirty="0" err="1"/>
              <a:t>outliers</a:t>
            </a:r>
            <a:r>
              <a:rPr lang="it-IT" dirty="0"/>
              <a:t> : </a:t>
            </a:r>
            <a:r>
              <a:rPr lang="it-IT" dirty="0" err="1"/>
              <a:t>Japantown</a:t>
            </a:r>
            <a:r>
              <a:rPr lang="it-IT" dirty="0"/>
              <a:t>, </a:t>
            </a:r>
            <a:r>
              <a:rPr lang="it-IT" dirty="0" err="1"/>
              <a:t>Tenderloin</a:t>
            </a:r>
            <a:r>
              <a:rPr lang="it-IT" dirty="0"/>
              <a:t> and </a:t>
            </a:r>
            <a:r>
              <a:rPr lang="it-IT" dirty="0" err="1"/>
              <a:t>Nob</a:t>
            </a:r>
            <a:r>
              <a:rPr lang="it-IT" dirty="0"/>
              <a:t> Hill </a:t>
            </a:r>
          </a:p>
        </p:txBody>
      </p:sp>
    </p:spTree>
    <p:extLst>
      <p:ext uri="{BB962C8B-B14F-4D97-AF65-F5344CB8AC3E}">
        <p14:creationId xmlns:p14="http://schemas.microsoft.com/office/powerpoint/2010/main" val="6770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433E35D-CDE5-63E0-1A8E-C470619F25CE}"/>
              </a:ext>
            </a:extLst>
          </p:cNvPr>
          <p:cNvSpPr/>
          <p:nvPr/>
        </p:nvSpPr>
        <p:spPr>
          <a:xfrm>
            <a:off x="0" y="-7112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20007" y="1224229"/>
            <a:ext cx="27031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Rent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63E067A3-9D08-07A0-18DC-E065DFB65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549" y="3477182"/>
            <a:ext cx="3337113" cy="3337113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16EECAE7-DE4F-927B-20C2-12B48B08C5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986" y="3421381"/>
            <a:ext cx="3436619" cy="3436619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D249D8B4-BEE5-63FE-2E0E-679228B248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797" y="167640"/>
            <a:ext cx="3436619" cy="3436619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0F693DA2-BF9F-8767-B5AF-4F04B9CDD0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9740" y="20360"/>
            <a:ext cx="3489805" cy="3489805"/>
          </a:xfrm>
          <a:prstGeom prst="rect">
            <a:avLst/>
          </a:prstGeom>
        </p:spPr>
      </p:pic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3D03EC7-87E6-4778-37F1-031DC515B54C}"/>
              </a:ext>
            </a:extLst>
          </p:cNvPr>
          <p:cNvSpPr txBox="1"/>
          <p:nvPr/>
        </p:nvSpPr>
        <p:spPr>
          <a:xfrm>
            <a:off x="-10413" y="4086857"/>
            <a:ext cx="27031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Eviction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density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893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81C98E12-AA25-E1B9-FA62-E614041815D9}"/>
              </a:ext>
            </a:extLst>
          </p:cNvPr>
          <p:cNvSpPr/>
          <p:nvPr/>
        </p:nvSpPr>
        <p:spPr>
          <a:xfrm>
            <a:off x="0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9592" y="680751"/>
            <a:ext cx="27031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Tests</a:t>
            </a:r>
            <a:r>
              <a:rPr lang="it-IT" sz="4000" dirty="0">
                <a:solidFill>
                  <a:schemeClr val="bg1"/>
                </a:solidFill>
              </a:rPr>
              <a:t> on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rent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based</a:t>
            </a:r>
            <a:r>
              <a:rPr lang="it-IT" sz="4000" dirty="0">
                <a:solidFill>
                  <a:schemeClr val="bg1"/>
                </a:solidFill>
              </a:rPr>
              <a:t> on </a:t>
            </a:r>
            <a:r>
              <a:rPr lang="it-IT" sz="4000" dirty="0" err="1">
                <a:solidFill>
                  <a:schemeClr val="bg1"/>
                </a:solidFill>
              </a:rPr>
              <a:t>evictions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endParaRPr lang="it-IT" sz="4000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1BF632D-176A-0811-920B-B1466CE6F885}"/>
              </a:ext>
            </a:extLst>
          </p:cNvPr>
          <p:cNvSpPr txBox="1"/>
          <p:nvPr/>
        </p:nvSpPr>
        <p:spPr>
          <a:xfrm>
            <a:off x="4381500" y="4538980"/>
            <a:ext cx="160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P-</a:t>
            </a:r>
            <a:r>
              <a:rPr lang="it-IT" dirty="0" err="1"/>
              <a:t>value</a:t>
            </a:r>
            <a:r>
              <a:rPr lang="it-IT" dirty="0"/>
              <a:t> : 0.378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8B21AFA-B6EF-E18E-6142-3C91B4239773}"/>
              </a:ext>
            </a:extLst>
          </p:cNvPr>
          <p:cNvSpPr txBox="1"/>
          <p:nvPr/>
        </p:nvSpPr>
        <p:spPr>
          <a:xfrm>
            <a:off x="9010650" y="4538980"/>
            <a:ext cx="160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P-</a:t>
            </a:r>
            <a:r>
              <a:rPr lang="it-IT" dirty="0" err="1"/>
              <a:t>value</a:t>
            </a:r>
            <a:r>
              <a:rPr lang="it-IT" dirty="0"/>
              <a:t> : 0.748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A8CF4DE-00D2-C8AA-0E82-7532774259C5}"/>
              </a:ext>
            </a:extLst>
          </p:cNvPr>
          <p:cNvSpPr txBox="1"/>
          <p:nvPr/>
        </p:nvSpPr>
        <p:spPr>
          <a:xfrm>
            <a:off x="5997731" y="5631840"/>
            <a:ext cx="3315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significant</a:t>
            </a:r>
            <a:r>
              <a:rPr lang="it-IT" dirty="0"/>
              <a:t> </a:t>
            </a:r>
            <a:r>
              <a:rPr lang="it-IT" dirty="0" err="1"/>
              <a:t>difference</a:t>
            </a:r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725802BB-0EC2-F912-794A-87A0CF78AF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560" y="223520"/>
            <a:ext cx="4315460" cy="431546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E9922B15-CB95-6607-1C08-7713689BE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906" y="223520"/>
            <a:ext cx="4308467" cy="430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142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81C98E12-AA25-E1B9-FA62-E614041815D9}"/>
              </a:ext>
            </a:extLst>
          </p:cNvPr>
          <p:cNvSpPr/>
          <p:nvPr/>
        </p:nvSpPr>
        <p:spPr>
          <a:xfrm>
            <a:off x="0" y="0"/>
            <a:ext cx="271272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9592" y="680751"/>
            <a:ext cx="270312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Tests</a:t>
            </a:r>
            <a:r>
              <a:rPr lang="it-IT" sz="4000" dirty="0">
                <a:solidFill>
                  <a:schemeClr val="bg1"/>
                </a:solidFill>
              </a:rPr>
              <a:t> on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rent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  <a:r>
              <a:rPr lang="it-IT" sz="4000" dirty="0" err="1">
                <a:solidFill>
                  <a:schemeClr val="bg1"/>
                </a:solidFill>
              </a:rPr>
              <a:t>functions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based</a:t>
            </a:r>
            <a:r>
              <a:rPr lang="it-IT" sz="4000" dirty="0">
                <a:solidFill>
                  <a:schemeClr val="bg1"/>
                </a:solidFill>
              </a:rPr>
              <a:t> on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constructions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endParaRPr lang="it-IT" sz="4000" dirty="0">
              <a:solidFill>
                <a:schemeClr val="bg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8DE0B45-B96F-7B77-7BD5-FD01D6580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410" y="223520"/>
            <a:ext cx="4315460" cy="431546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441C8DAE-91AB-5B06-9513-16E892685A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560" y="226060"/>
            <a:ext cx="4315460" cy="4315460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41BF632D-176A-0811-920B-B1466CE6F885}"/>
              </a:ext>
            </a:extLst>
          </p:cNvPr>
          <p:cNvSpPr txBox="1"/>
          <p:nvPr/>
        </p:nvSpPr>
        <p:spPr>
          <a:xfrm>
            <a:off x="4381500" y="4538980"/>
            <a:ext cx="160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P-</a:t>
            </a:r>
            <a:r>
              <a:rPr lang="it-IT" dirty="0" err="1"/>
              <a:t>value</a:t>
            </a:r>
            <a:r>
              <a:rPr lang="it-IT" dirty="0"/>
              <a:t> : 0.031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8B21AFA-B6EF-E18E-6142-3C91B4239773}"/>
              </a:ext>
            </a:extLst>
          </p:cNvPr>
          <p:cNvSpPr txBox="1"/>
          <p:nvPr/>
        </p:nvSpPr>
        <p:spPr>
          <a:xfrm>
            <a:off x="9010650" y="4538980"/>
            <a:ext cx="1605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P-</a:t>
            </a:r>
            <a:r>
              <a:rPr lang="it-IT" dirty="0" err="1"/>
              <a:t>value</a:t>
            </a:r>
            <a:r>
              <a:rPr lang="it-IT" dirty="0"/>
              <a:t> : 0.561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A8CF4DE-00D2-C8AA-0E82-7532774259C5}"/>
              </a:ext>
            </a:extLst>
          </p:cNvPr>
          <p:cNvSpPr txBox="1"/>
          <p:nvPr/>
        </p:nvSpPr>
        <p:spPr>
          <a:xfrm>
            <a:off x="4052570" y="5435600"/>
            <a:ext cx="6492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difference</a:t>
            </a:r>
            <a:r>
              <a:rPr lang="it-IT" dirty="0"/>
              <a:t> for the </a:t>
            </a:r>
            <a:r>
              <a:rPr lang="it-IT" dirty="0" err="1"/>
              <a:t>rent</a:t>
            </a:r>
            <a:r>
              <a:rPr lang="it-IT" dirty="0"/>
              <a:t> </a:t>
            </a:r>
            <a:r>
              <a:rPr lang="it-IT" dirty="0" err="1"/>
              <a:t>functions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in the </a:t>
            </a:r>
            <a:r>
              <a:rPr lang="it-IT" dirty="0" err="1"/>
              <a:t>derivatives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85246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5" y="1501875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321" y="2766215"/>
            <a:ext cx="334535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Constructions</a:t>
            </a:r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effect</a:t>
            </a:r>
            <a:br>
              <a:rPr lang="it-IT" sz="4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on </a:t>
            </a:r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evictions</a:t>
            </a:r>
            <a:endParaRPr lang="it-IT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019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2">
            <a:extLst>
              <a:ext uri="{FF2B5EF4-FFF2-40B4-BE49-F238E27FC236}">
                <a16:creationId xmlns:a16="http://schemas.microsoft.com/office/drawing/2014/main" id="{15DE9D69-45A7-F942-AD28-35F3DDF02F75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25E58B0-DB4E-1166-BE3C-3C0ABAC98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455" y="782878"/>
            <a:ext cx="2140696" cy="1074657"/>
          </a:xfrm>
        </p:spPr>
        <p:txBody>
          <a:bodyPr>
            <a:no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The problem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BD1B7EF1-DEF1-4278-3F95-D6D6A4FCF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5804" y="1057224"/>
            <a:ext cx="3779852" cy="2888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b="1" dirty="0">
                <a:solidFill>
                  <a:schemeClr val="accent1">
                    <a:lumMod val="75000"/>
                  </a:schemeClr>
                </a:solidFill>
              </a:rPr>
              <a:t>Gentrification and </a:t>
            </a:r>
            <a:r>
              <a:rPr lang="it-IT" sz="2400" b="1" dirty="0" err="1">
                <a:solidFill>
                  <a:schemeClr val="accent1">
                    <a:lumMod val="75000"/>
                  </a:schemeClr>
                </a:solidFill>
              </a:rPr>
              <a:t>displacement</a:t>
            </a:r>
            <a:endParaRPr lang="it-IT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The </a:t>
            </a:r>
            <a:r>
              <a:rPr lang="en-US" sz="2400" b="0" i="0" dirty="0">
                <a:solidFill>
                  <a:schemeClr val="accent1">
                    <a:lumMod val="75000"/>
                  </a:schemeClr>
                </a:solidFill>
                <a:effectLst/>
              </a:rPr>
              <a:t>process whereby the character of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a </a:t>
            </a:r>
            <a:r>
              <a:rPr lang="en-US" sz="2400" b="0" i="0" dirty="0">
                <a:solidFill>
                  <a:schemeClr val="accent1">
                    <a:lumMod val="75000"/>
                  </a:schemeClr>
                </a:solidFill>
                <a:effectLst/>
              </a:rPr>
              <a:t>urban area is changed by wealthier people moving in, displacing current inhabitants in the process</a:t>
            </a:r>
            <a:r>
              <a:rPr lang="en-US" sz="2400" b="0" i="0" dirty="0"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Immagine 3" descr="Immagine che contiene mappa&#10;&#10;Descrizione generata automaticamente">
            <a:extLst>
              <a:ext uri="{FF2B5EF4-FFF2-40B4-BE49-F238E27FC236}">
                <a16:creationId xmlns:a16="http://schemas.microsoft.com/office/drawing/2014/main" id="{4570BFB4-94E0-47CD-D39C-58CD5444C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4835" y="1057224"/>
            <a:ext cx="2688228" cy="263950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0CC353DF-FD57-A726-9498-3C0E241001AD}"/>
              </a:ext>
            </a:extLst>
          </p:cNvPr>
          <p:cNvSpPr txBox="1"/>
          <p:nvPr/>
        </p:nvSpPr>
        <p:spPr>
          <a:xfrm>
            <a:off x="4294282" y="4194719"/>
            <a:ext cx="76945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Gentrification in San Francisco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has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increased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significantly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since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the 1990s,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driven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by a strong demand for tech workers from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local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startups and Silicon Valley companies.</a:t>
            </a:r>
          </a:p>
          <a:p>
            <a:pPr algn="just"/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This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process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affected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negatively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the social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demographic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structure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the city, as SF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was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becoming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the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most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expensive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city in the US.</a:t>
            </a:r>
          </a:p>
        </p:txBody>
      </p:sp>
    </p:spTree>
    <p:extLst>
      <p:ext uri="{BB962C8B-B14F-4D97-AF65-F5344CB8AC3E}">
        <p14:creationId xmlns:p14="http://schemas.microsoft.com/office/powerpoint/2010/main" val="2881262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2" y="983452"/>
            <a:ext cx="32044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Neighborhood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granularity</a:t>
            </a:r>
            <a:endParaRPr lang="it-IT" sz="4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887CA13-07E8-4354-7AEC-8577B4798016}"/>
                  </a:ext>
                </a:extLst>
              </p:cNvPr>
              <p:cNvSpPr txBox="1"/>
              <p:nvPr/>
            </p:nvSpPr>
            <p:spPr>
              <a:xfrm>
                <a:off x="3591149" y="1525067"/>
                <a:ext cx="8600851" cy="78803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𝑒𝑣𝑖𝑐𝑡𝑖𝑜𝑛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𝑑𝑒𝑛𝑠𝑖𝑡𝑦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h𝑜𝑜𝑑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16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  <m:sub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𝑛h𝑜𝑜𝑑</m:t>
                              </m:r>
                            </m:sub>
                          </m:s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 </m:t>
                          </m:r>
                        </m:e>
                      </m:nary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𝑑𝑒𝑛𝑠𝑖𝑡𝑦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𝑐𝑜𝑛𝑠𝑡𝑟𝑢𝑐𝑡𝑖𝑜𝑛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𝑛h𝑜𝑜𝑑</m:t>
                          </m:r>
                        </m:e>
                      </m:d>
                    </m:oMath>
                  </m:oMathPara>
                </a14:m>
                <a:endParaRPr lang="it-IT" sz="16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887CA13-07E8-4354-7AEC-8577B47980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1149" y="1525067"/>
                <a:ext cx="8600851" cy="788036"/>
              </a:xfrm>
              <a:prstGeom prst="rect">
                <a:avLst/>
              </a:prstGeom>
              <a:blipFill>
                <a:blip r:embed="rId2"/>
                <a:stretch>
                  <a:fillRect t="-81395" b="-16124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sellaDiTesto 3">
            <a:extLst>
              <a:ext uri="{FF2B5EF4-FFF2-40B4-BE49-F238E27FC236}">
                <a16:creationId xmlns:a16="http://schemas.microsoft.com/office/drawing/2014/main" id="{3C33DFBF-88EA-0F3A-D056-03007FE4A736}"/>
              </a:ext>
            </a:extLst>
          </p:cNvPr>
          <p:cNvSpPr txBox="1"/>
          <p:nvPr/>
        </p:nvSpPr>
        <p:spPr>
          <a:xfrm>
            <a:off x="5590572" y="3576577"/>
            <a:ext cx="3796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Da definire i plot da mettere</a:t>
            </a:r>
          </a:p>
        </p:txBody>
      </p:sp>
    </p:spTree>
    <p:extLst>
      <p:ext uri="{BB962C8B-B14F-4D97-AF65-F5344CB8AC3E}">
        <p14:creationId xmlns:p14="http://schemas.microsoft.com/office/powerpoint/2010/main" val="33526505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5" y="1501875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321" y="2766215"/>
            <a:ext cx="3345351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Constructions</a:t>
            </a:r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effect</a:t>
            </a:r>
            <a:br>
              <a:rPr lang="it-IT" sz="4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on </a:t>
            </a:r>
            <a:r>
              <a:rPr lang="it-IT" sz="4400" dirty="0" err="1">
                <a:solidFill>
                  <a:schemeClr val="accent1">
                    <a:lumMod val="75000"/>
                  </a:schemeClr>
                </a:solidFill>
              </a:rPr>
              <a:t>rents</a:t>
            </a:r>
            <a:endParaRPr lang="it-IT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859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2" y="983452"/>
            <a:ext cx="32044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Neighborhood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granularity</a:t>
            </a:r>
            <a:endParaRPr lang="it-IT" sz="4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887CA13-07E8-4354-7AEC-8577B4798016}"/>
                  </a:ext>
                </a:extLst>
              </p:cNvPr>
              <p:cNvSpPr txBox="1"/>
              <p:nvPr/>
            </p:nvSpPr>
            <p:spPr>
              <a:xfrm>
                <a:off x="3591149" y="1525067"/>
                <a:ext cx="8600851" cy="54745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𝑟𝑒𝑛𝑡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𝑝𝑟𝑖𝑐𝑒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𝑛h𝑜𝑜𝑑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16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  <m:sub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𝑛h𝑜𝑜𝑑</m:t>
                              </m:r>
                            </m:sub>
                          </m:s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 </m:t>
                          </m:r>
                        </m:e>
                      </m:nary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𝑦𝑒𝑎𝑟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𝑑𝑒𝑛𝑠𝑖𝑡𝑦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𝑐𝑜𝑛𝑠𝑡𝑟𝑢𝑐𝑡𝑖𝑜𝑛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𝑖𝑛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𝑛h𝑜𝑜𝑑</m:t>
                          </m:r>
                        </m:e>
                      </m:d>
                    </m:oMath>
                  </m:oMathPara>
                </a14:m>
                <a:endParaRPr lang="it-IT" sz="16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D887CA13-07E8-4354-7AEC-8577B479801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91149" y="1525067"/>
                <a:ext cx="8600851" cy="547458"/>
              </a:xfrm>
              <a:prstGeom prst="rect">
                <a:avLst/>
              </a:prstGeom>
              <a:blipFill>
                <a:blip r:embed="rId2"/>
                <a:stretch>
                  <a:fillRect t="-160000" b="-23111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asellaDiTesto 3">
            <a:extLst>
              <a:ext uri="{FF2B5EF4-FFF2-40B4-BE49-F238E27FC236}">
                <a16:creationId xmlns:a16="http://schemas.microsoft.com/office/drawing/2014/main" id="{3C33DFBF-88EA-0F3A-D056-03007FE4A736}"/>
              </a:ext>
            </a:extLst>
          </p:cNvPr>
          <p:cNvSpPr txBox="1"/>
          <p:nvPr/>
        </p:nvSpPr>
        <p:spPr>
          <a:xfrm>
            <a:off x="5590572" y="3576577"/>
            <a:ext cx="3796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Da definire i plot da mettere</a:t>
            </a:r>
          </a:p>
        </p:txBody>
      </p:sp>
    </p:spTree>
    <p:extLst>
      <p:ext uri="{BB962C8B-B14F-4D97-AF65-F5344CB8AC3E}">
        <p14:creationId xmlns:p14="http://schemas.microsoft.com/office/powerpoint/2010/main" val="22067764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nettore pagina esterna 9">
            <a:extLst>
              <a:ext uri="{FF2B5EF4-FFF2-40B4-BE49-F238E27FC236}">
                <a16:creationId xmlns:a16="http://schemas.microsoft.com/office/drawing/2014/main" id="{DA664E1A-7F42-A2BA-3AD2-25ABDF12E58F}"/>
              </a:ext>
            </a:extLst>
          </p:cNvPr>
          <p:cNvSpPr/>
          <p:nvPr/>
        </p:nvSpPr>
        <p:spPr>
          <a:xfrm rot="16200000">
            <a:off x="3640326" y="844952"/>
            <a:ext cx="1794076" cy="1851949"/>
          </a:xfrm>
          <a:prstGeom prst="flowChartOffpage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onnettore pagina esterna 10">
            <a:extLst>
              <a:ext uri="{FF2B5EF4-FFF2-40B4-BE49-F238E27FC236}">
                <a16:creationId xmlns:a16="http://schemas.microsoft.com/office/drawing/2014/main" id="{815E752D-3AF7-2AD1-A8BA-CD7C1A846DF8}"/>
              </a:ext>
            </a:extLst>
          </p:cNvPr>
          <p:cNvSpPr/>
          <p:nvPr/>
        </p:nvSpPr>
        <p:spPr>
          <a:xfrm rot="16200000">
            <a:off x="6348578" y="826875"/>
            <a:ext cx="1794076" cy="1851949"/>
          </a:xfrm>
          <a:prstGeom prst="flowChartOffpage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Connettore pagina esterna 11">
            <a:extLst>
              <a:ext uri="{FF2B5EF4-FFF2-40B4-BE49-F238E27FC236}">
                <a16:creationId xmlns:a16="http://schemas.microsoft.com/office/drawing/2014/main" id="{9B6EFBD6-0DCB-B205-C04C-F30BC39E3783}"/>
              </a:ext>
            </a:extLst>
          </p:cNvPr>
          <p:cNvSpPr/>
          <p:nvPr/>
        </p:nvSpPr>
        <p:spPr>
          <a:xfrm rot="16200000">
            <a:off x="9307360" y="660354"/>
            <a:ext cx="1794076" cy="2184993"/>
          </a:xfrm>
          <a:prstGeom prst="flowChartOffpage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2" y="983452"/>
            <a:ext cx="32044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Gaussian</a:t>
            </a:r>
            <a:r>
              <a:rPr lang="it-IT" sz="4000" dirty="0">
                <a:solidFill>
                  <a:schemeClr val="bg1"/>
                </a:solidFill>
              </a:rPr>
              <a:t> Kernel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Smoothing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it-IT" sz="4000" dirty="0">
                <a:solidFill>
                  <a:schemeClr val="bg1"/>
                </a:solidFill>
              </a:rPr>
              <a:t>2D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B497C59-9041-73EA-081E-BC10D2A11978}"/>
              </a:ext>
            </a:extLst>
          </p:cNvPr>
          <p:cNvSpPr txBox="1"/>
          <p:nvPr/>
        </p:nvSpPr>
        <p:spPr>
          <a:xfrm>
            <a:off x="3640326" y="1342663"/>
            <a:ext cx="1794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solidFill>
                  <a:schemeClr val="bg1"/>
                </a:solidFill>
              </a:rPr>
              <a:t>Single advertisements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8E849EC-54A7-299C-7E63-7710425903C4}"/>
              </a:ext>
            </a:extLst>
          </p:cNvPr>
          <p:cNvSpPr txBox="1"/>
          <p:nvPr/>
        </p:nvSpPr>
        <p:spPr>
          <a:xfrm>
            <a:off x="6229109" y="1065664"/>
            <a:ext cx="17940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Average</a:t>
            </a:r>
            <a:r>
              <a:rPr lang="it-IT" dirty="0">
                <a:solidFill>
                  <a:schemeClr val="bg1"/>
                </a:solidFill>
              </a:rPr>
              <a:t> price </a:t>
            </a:r>
          </a:p>
          <a:p>
            <a:pPr algn="ctr"/>
            <a:r>
              <a:rPr lang="it-IT" dirty="0">
                <a:solidFill>
                  <a:schemeClr val="bg1"/>
                </a:solidFill>
              </a:rPr>
              <a:t>in </a:t>
            </a:r>
            <a:r>
              <a:rPr lang="it-IT" dirty="0" err="1">
                <a:solidFill>
                  <a:schemeClr val="bg1"/>
                </a:solidFill>
              </a:rPr>
              <a:t>each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neighborhood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13024EF-0840-18E5-F66E-3BAD4DF8BBA0}"/>
              </a:ext>
            </a:extLst>
          </p:cNvPr>
          <p:cNvSpPr txBox="1"/>
          <p:nvPr/>
        </p:nvSpPr>
        <p:spPr>
          <a:xfrm>
            <a:off x="9027895" y="937285"/>
            <a:ext cx="20199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solidFill>
                  <a:schemeClr val="bg1"/>
                </a:solidFill>
              </a:rPr>
              <a:t>Gaussian</a:t>
            </a:r>
            <a:r>
              <a:rPr lang="it-IT" dirty="0">
                <a:solidFill>
                  <a:schemeClr val="bg1"/>
                </a:solidFill>
              </a:rPr>
              <a:t> Kernel </a:t>
            </a:r>
            <a:r>
              <a:rPr lang="it-IT" dirty="0" err="1">
                <a:solidFill>
                  <a:schemeClr val="bg1"/>
                </a:solidFill>
              </a:rPr>
              <a:t>Regression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based</a:t>
            </a:r>
            <a:r>
              <a:rPr lang="it-IT" dirty="0">
                <a:solidFill>
                  <a:schemeClr val="bg1"/>
                </a:solidFill>
              </a:rPr>
              <a:t> on the </a:t>
            </a:r>
            <a:r>
              <a:rPr lang="it-IT" dirty="0" err="1">
                <a:solidFill>
                  <a:schemeClr val="bg1"/>
                </a:solidFill>
              </a:rPr>
              <a:t>coordinates</a:t>
            </a:r>
            <a:r>
              <a:rPr lang="it-IT" dirty="0">
                <a:solidFill>
                  <a:schemeClr val="bg1"/>
                </a:solidFill>
              </a:rPr>
              <a:t> of the </a:t>
            </a:r>
            <a:r>
              <a:rPr lang="it-IT" dirty="0" err="1">
                <a:solidFill>
                  <a:schemeClr val="bg1"/>
                </a:solidFill>
              </a:rPr>
              <a:t>centroids</a:t>
            </a:r>
            <a:r>
              <a:rPr lang="it-IT" dirty="0">
                <a:solidFill>
                  <a:schemeClr val="bg1"/>
                </a:solidFill>
              </a:rPr>
              <a:t> of the </a:t>
            </a:r>
            <a:r>
              <a:rPr lang="it-IT" dirty="0" err="1">
                <a:solidFill>
                  <a:schemeClr val="bg1"/>
                </a:solidFill>
              </a:rPr>
              <a:t>neighborhoods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9423105-24F3-94F9-40CF-6EE94D5EF72A}"/>
              </a:ext>
            </a:extLst>
          </p:cNvPr>
          <p:cNvSpPr txBox="1"/>
          <p:nvPr/>
        </p:nvSpPr>
        <p:spPr>
          <a:xfrm>
            <a:off x="4282633" y="3429000"/>
            <a:ext cx="6238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Improvement</a:t>
            </a:r>
            <a:r>
              <a:rPr lang="it-IT" dirty="0"/>
              <a:t> : </a:t>
            </a:r>
            <a:r>
              <a:rPr lang="it-IT" dirty="0" err="1"/>
              <a:t>consider</a:t>
            </a:r>
            <a:r>
              <a:rPr lang="it-IT" dirty="0"/>
              <a:t> the small </a:t>
            </a:r>
            <a:r>
              <a:rPr lang="it-IT" dirty="0" err="1"/>
              <a:t>fraction</a:t>
            </a:r>
            <a:r>
              <a:rPr lang="it-IT" dirty="0"/>
              <a:t> of </a:t>
            </a:r>
            <a:r>
              <a:rPr lang="it-IT" dirty="0" err="1"/>
              <a:t>observation</a:t>
            </a:r>
            <a:r>
              <a:rPr lang="it-IT" dirty="0"/>
              <a:t> with </a:t>
            </a:r>
            <a:r>
              <a:rPr lang="it-IT" dirty="0" err="1"/>
              <a:t>coordinates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observation</a:t>
            </a:r>
            <a:r>
              <a:rPr lang="it-IT" dirty="0"/>
              <a:t>, </a:t>
            </a:r>
            <a:r>
              <a:rPr lang="it-IT" dirty="0" err="1"/>
              <a:t>adding</a:t>
            </a:r>
            <a:r>
              <a:rPr lang="it-IT" dirty="0"/>
              <a:t> </a:t>
            </a:r>
            <a:r>
              <a:rPr lang="it-IT" dirty="0" err="1"/>
              <a:t>proper</a:t>
            </a:r>
            <a:r>
              <a:rPr lang="it-IT" dirty="0"/>
              <a:t> weights</a:t>
            </a:r>
          </a:p>
        </p:txBody>
      </p:sp>
    </p:spTree>
    <p:extLst>
      <p:ext uri="{BB962C8B-B14F-4D97-AF65-F5344CB8AC3E}">
        <p14:creationId xmlns:p14="http://schemas.microsoft.com/office/powerpoint/2010/main" val="20376943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2" y="983452"/>
            <a:ext cx="320443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Gaussian</a:t>
            </a:r>
            <a:r>
              <a:rPr lang="it-IT" sz="4000" dirty="0">
                <a:solidFill>
                  <a:schemeClr val="bg1"/>
                </a:solidFill>
              </a:rPr>
              <a:t> Kernel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Smoothing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it-IT" sz="4000" dirty="0">
                <a:solidFill>
                  <a:schemeClr val="bg1"/>
                </a:solidFill>
              </a:rPr>
              <a:t>2D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934F83B-7AED-3A63-96ED-493E065A6223}"/>
              </a:ext>
            </a:extLst>
          </p:cNvPr>
          <p:cNvSpPr txBox="1"/>
          <p:nvPr/>
        </p:nvSpPr>
        <p:spPr>
          <a:xfrm>
            <a:off x="5486400" y="2782669"/>
            <a:ext cx="390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Qui metterei le animazioni a confronto!</a:t>
            </a:r>
          </a:p>
          <a:p>
            <a:r>
              <a:rPr lang="it-IT" dirty="0" err="1"/>
              <a:t>Nhood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vs continuum </a:t>
            </a:r>
            <a:r>
              <a:rPr lang="it-IT" dirty="0" err="1"/>
              <a:t>level</a:t>
            </a:r>
            <a:r>
              <a:rPr lang="it-IT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55457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2" y="983452"/>
            <a:ext cx="32044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Parcels</a:t>
            </a:r>
            <a:r>
              <a:rPr lang="it-IT" sz="4000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granularity</a:t>
            </a:r>
            <a:endParaRPr lang="it-IT" sz="4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DDC4BF22-FED0-D612-CD68-AFA4E4A9C0A6}"/>
                  </a:ext>
                </a:extLst>
              </p:cNvPr>
              <p:cNvSpPr txBox="1"/>
              <p:nvPr/>
            </p:nvSpPr>
            <p:spPr>
              <a:xfrm>
                <a:off x="3204437" y="3022595"/>
                <a:ext cx="8990532" cy="10399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𝑟𝑒𝑛𝑡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𝑝𝑟𝑖𝑐𝑒</m:t>
                      </m:r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= </m:t>
                      </m:r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l-GR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subSup"/>
                          <m:supHide m:val="on"/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9"/>
                            </m:r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𝑛h𝑜𝑜𝑑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l-GR" sz="1600" i="1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β</m:t>
                              </m:r>
                            </m:e>
                            <m:sub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𝑛h𝑜𝑜𝑑</m:t>
                              </m:r>
                            </m:sub>
                          </m:s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+ </m:t>
                          </m:r>
                        </m:e>
                      </m:nary>
                      <m:sSub>
                        <m:sSub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𝑡𝑖𝑚𝑒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𝑙𝑎𝑡𝑖𝑡𝑢𝑑𝑒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𝑙𝑜𝑛𝑔𝑖𝑡𝑢𝑑𝑒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unc>
                            <m:funcPr>
                              <m:ctrlP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it-IT" sz="1600" b="0" i="0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fName>
                            <m:e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𝑑𝑖𝑠𝑡</m:t>
                              </m:r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𝐺𝑜𝑜𝑔𝑙𝑒</m:t>
                              </m:r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1600" b="0" i="1" smtClean="0">
                                  <a:solidFill>
                                    <a:schemeClr val="accent1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𝑏𝑢𝑠</m:t>
                              </m:r>
                            </m:e>
                          </m:func>
                        </m:e>
                      </m:d>
                    </m:oMath>
                  </m:oMathPara>
                </a14:m>
                <a:endParaRPr lang="it-IT" sz="1600" b="0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/>
                <a:r>
                  <a:rPr lang="it-IT" sz="1600" dirty="0">
                    <a:solidFill>
                      <a:schemeClr val="accent1">
                        <a:lumMod val="7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1600" b="0" i="0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                          </m:t>
                    </m:r>
                    <m:sSub>
                      <m:sSubPr>
                        <m:ctrlPr>
                          <a:rPr lang="it-IT" sz="160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  <m:d>
                      <m:dPr>
                        <m:ctrlP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#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𝑛𝑒𝑤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𝑐𝑜𝑛𝑠𝑡𝑟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100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it-IT" sz="16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it-IT" sz="160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sz="1600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  <m:d>
                      <m:dPr>
                        <m:ctrlPr>
                          <a:rPr lang="it-IT" sz="1600" i="1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#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𝑛𝑒𝑤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𝑐𝑜𝑛𝑠𝑡𝑟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𝑏𝑒𝑡𝑤𝑒𝑒𝑛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 100−500</m:t>
                        </m:r>
                        <m:r>
                          <a:rPr lang="it-IT" sz="1600" b="0" i="1" smtClean="0">
                            <a:solidFill>
                              <a:schemeClr val="accent1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</m:d>
                    <m:r>
                      <a:rPr lang="it-IT" sz="1600" b="0" i="1" smtClean="0">
                        <a:solidFill>
                          <a:schemeClr val="accent1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+ </m:t>
                    </m:r>
                  </m:oMath>
                </a14:m>
                <a:endParaRPr lang="it-IT" sz="1600" b="0" dirty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                            </m:t>
                      </m:r>
                      <m:sSub>
                        <m:sSubPr>
                          <m:ctrlPr>
                            <a:rPr lang="it-IT" sz="160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  <m:d>
                        <m:dPr>
                          <m:ctrlP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#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𝑐𝑜𝑛𝑠𝑡𝑟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𝑏𝑒𝑡𝑤𝑒𝑒𝑛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500−1000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it-IT" sz="1600" b="0" i="1" smtClean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7</m:t>
                          </m:r>
                        </m:sub>
                      </m:sSub>
                      <m:d>
                        <m:dPr>
                          <m:ctrlPr>
                            <a:rPr lang="it-IT" sz="1600" i="1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#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𝑐𝑜𝑛𝑠𝑡𝑟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𝑏𝑒𝑡𝑤𝑒𝑒𝑛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1−2</m:t>
                          </m:r>
                          <m:r>
                            <a:rPr lang="it-IT" sz="1600" b="0" i="1" smtClean="0">
                              <a:solidFill>
                                <a:schemeClr val="accent1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𝑘𝑚</m:t>
                          </m:r>
                        </m:e>
                      </m:d>
                    </m:oMath>
                  </m:oMathPara>
                </a14:m>
                <a:endParaRPr lang="it-IT" sz="1600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DDC4BF22-FED0-D612-CD68-AFA4E4A9C0A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04437" y="3022595"/>
                <a:ext cx="8990532" cy="1039900"/>
              </a:xfrm>
              <a:prstGeom prst="rect">
                <a:avLst/>
              </a:prstGeom>
              <a:blipFill>
                <a:blip r:embed="rId2"/>
                <a:stretch>
                  <a:fillRect t="-84706" b="-7529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asellaDiTesto 8">
            <a:extLst>
              <a:ext uri="{FF2B5EF4-FFF2-40B4-BE49-F238E27FC236}">
                <a16:creationId xmlns:a16="http://schemas.microsoft.com/office/drawing/2014/main" id="{7788D7CC-7F21-5F35-FAE3-610EF20E9187}"/>
              </a:ext>
            </a:extLst>
          </p:cNvPr>
          <p:cNvSpPr txBox="1"/>
          <p:nvPr/>
        </p:nvSpPr>
        <p:spPr>
          <a:xfrm>
            <a:off x="4476154" y="4894770"/>
            <a:ext cx="6447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Plot da definire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331BCBF9-1ED3-91EF-6E32-9E0695E0164F}"/>
              </a:ext>
            </a:extLst>
          </p:cNvPr>
          <p:cNvSpPr txBox="1"/>
          <p:nvPr/>
        </p:nvSpPr>
        <p:spPr>
          <a:xfrm>
            <a:off x="5197033" y="590309"/>
            <a:ext cx="5185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Plot di una </a:t>
            </a:r>
            <a:r>
              <a:rPr lang="it-IT" dirty="0" err="1"/>
              <a:t>parcel</a:t>
            </a:r>
            <a:r>
              <a:rPr lang="it-IT" dirty="0"/>
              <a:t> con i cerchi</a:t>
            </a:r>
          </a:p>
        </p:txBody>
      </p:sp>
    </p:spTree>
    <p:extLst>
      <p:ext uri="{BB962C8B-B14F-4D97-AF65-F5344CB8AC3E}">
        <p14:creationId xmlns:p14="http://schemas.microsoft.com/office/powerpoint/2010/main" val="2694105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5" y="1501875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321" y="2766215"/>
            <a:ext cx="3345351" cy="1325563"/>
          </a:xfrm>
        </p:spPr>
        <p:txBody>
          <a:bodyPr>
            <a:normAutofit/>
          </a:bodyPr>
          <a:lstStyle/>
          <a:p>
            <a:pPr algn="ctr"/>
            <a:r>
              <a:rPr lang="it-IT" dirty="0" err="1">
                <a:solidFill>
                  <a:schemeClr val="accent1">
                    <a:lumMod val="75000"/>
                  </a:schemeClr>
                </a:solidFill>
              </a:rPr>
              <a:t>Conclusions</a:t>
            </a:r>
            <a:endParaRPr lang="it-IT" sz="4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03047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763E49E6-9BA2-0AE4-7552-A5ABDECFDEFD}"/>
              </a:ext>
            </a:extLst>
          </p:cNvPr>
          <p:cNvSpPr/>
          <p:nvPr/>
        </p:nvSpPr>
        <p:spPr>
          <a:xfrm>
            <a:off x="-1" y="0"/>
            <a:ext cx="320443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DCFD5CF-D6CF-A694-937A-61895C86F746}"/>
              </a:ext>
            </a:extLst>
          </p:cNvPr>
          <p:cNvSpPr txBox="1"/>
          <p:nvPr/>
        </p:nvSpPr>
        <p:spPr>
          <a:xfrm>
            <a:off x="-1" y="983452"/>
            <a:ext cx="32044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Conclusions</a:t>
            </a:r>
            <a:endParaRPr lang="it-IT" sz="4000" dirty="0">
              <a:solidFill>
                <a:schemeClr val="bg1"/>
              </a:solidFill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788D7CC-7F21-5F35-FAE3-610EF20E9187}"/>
              </a:ext>
            </a:extLst>
          </p:cNvPr>
          <p:cNvSpPr txBox="1"/>
          <p:nvPr/>
        </p:nvSpPr>
        <p:spPr>
          <a:xfrm>
            <a:off x="4109011" y="3895940"/>
            <a:ext cx="6447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Collect</a:t>
            </a:r>
            <a:r>
              <a:rPr lang="it-IT" dirty="0"/>
              <a:t> </a:t>
            </a:r>
            <a:r>
              <a:rPr lang="it-IT" dirty="0" err="1"/>
              <a:t>located</a:t>
            </a:r>
            <a:r>
              <a:rPr lang="it-IT" dirty="0"/>
              <a:t> </a:t>
            </a:r>
            <a:r>
              <a:rPr lang="it-IT" dirty="0" err="1"/>
              <a:t>rents</a:t>
            </a:r>
            <a:r>
              <a:rPr lang="it-IT" dirty="0"/>
              <a:t> and </a:t>
            </a:r>
            <a:r>
              <a:rPr lang="it-IT" dirty="0" err="1"/>
              <a:t>evictions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Study the </a:t>
            </a:r>
            <a:r>
              <a:rPr lang="it-IT" dirty="0" err="1"/>
              <a:t>effect</a:t>
            </a:r>
            <a:r>
              <a:rPr lang="it-IT" dirty="0"/>
              <a:t> of </a:t>
            </a:r>
            <a:r>
              <a:rPr lang="it-IT" dirty="0" err="1"/>
              <a:t>constructions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 of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Separate the </a:t>
            </a:r>
            <a:r>
              <a:rPr lang="it-IT" dirty="0" err="1"/>
              <a:t>effect</a:t>
            </a:r>
            <a:r>
              <a:rPr lang="it-IT" dirty="0"/>
              <a:t> of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types</a:t>
            </a:r>
            <a:r>
              <a:rPr lang="it-IT" dirty="0"/>
              <a:t> of </a:t>
            </a:r>
            <a:r>
              <a:rPr lang="it-IT" dirty="0" err="1"/>
              <a:t>constructions</a:t>
            </a:r>
            <a:r>
              <a:rPr lang="it-IT" dirty="0"/>
              <a:t> (</a:t>
            </a:r>
            <a:r>
              <a:rPr lang="it-IT" dirty="0" err="1"/>
              <a:t>affordable</a:t>
            </a:r>
            <a:r>
              <a:rPr lang="it-IT" dirty="0"/>
              <a:t> and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affordable</a:t>
            </a:r>
            <a:r>
              <a:rPr lang="it-IT" dirty="0"/>
              <a:t>)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4E3E5F2-E655-D53B-FBD1-C49B4B6BEEF7}"/>
              </a:ext>
            </a:extLst>
          </p:cNvPr>
          <p:cNvSpPr txBox="1"/>
          <p:nvPr/>
        </p:nvSpPr>
        <p:spPr>
          <a:xfrm>
            <a:off x="-2" y="3726663"/>
            <a:ext cx="32044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000" dirty="0" err="1">
                <a:solidFill>
                  <a:schemeClr val="bg1"/>
                </a:solidFill>
              </a:rPr>
              <a:t>Improvements</a:t>
            </a:r>
            <a:endParaRPr lang="it-IT" sz="4000" dirty="0">
              <a:solidFill>
                <a:schemeClr val="bg1"/>
              </a:solidFill>
            </a:endParaRPr>
          </a:p>
          <a:p>
            <a:pPr algn="ctr"/>
            <a:r>
              <a:rPr lang="it-IT" sz="4000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it-IT" sz="4000" dirty="0" err="1">
                <a:solidFill>
                  <a:schemeClr val="bg1"/>
                </a:solidFill>
              </a:rPr>
              <a:t>Ideas</a:t>
            </a:r>
            <a:endParaRPr lang="it-IT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0616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3167FA80-713D-68D4-4DAB-101DDC98811F}"/>
              </a:ext>
            </a:extLst>
          </p:cNvPr>
          <p:cNvSpPr/>
          <p:nvPr/>
        </p:nvSpPr>
        <p:spPr>
          <a:xfrm>
            <a:off x="1" y="1"/>
            <a:ext cx="12191999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Ovale 2">
            <a:extLst>
              <a:ext uri="{FF2B5EF4-FFF2-40B4-BE49-F238E27FC236}">
                <a16:creationId xmlns:a16="http://schemas.microsoft.com/office/drawing/2014/main" id="{C7BCC546-602C-DD17-46DE-7F9E4E656986}"/>
              </a:ext>
            </a:extLst>
          </p:cNvPr>
          <p:cNvSpPr/>
          <p:nvPr/>
        </p:nvSpPr>
        <p:spPr>
          <a:xfrm>
            <a:off x="4168875" y="1501875"/>
            <a:ext cx="3854245" cy="385424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BC1B8B1-E948-2E39-A339-A97FE721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321" y="2766215"/>
            <a:ext cx="3345351" cy="1325563"/>
          </a:xfrm>
        </p:spPr>
        <p:txBody>
          <a:bodyPr>
            <a:normAutofit/>
          </a:bodyPr>
          <a:lstStyle/>
          <a:p>
            <a:pPr algn="ctr"/>
            <a:r>
              <a:rPr lang="it-IT" sz="4400" dirty="0">
                <a:solidFill>
                  <a:schemeClr val="accent1">
                    <a:lumMod val="75000"/>
                  </a:schemeClr>
                </a:solidFill>
              </a:rPr>
              <a:t>Extra </a:t>
            </a:r>
          </a:p>
        </p:txBody>
      </p:sp>
    </p:spTree>
    <p:extLst>
      <p:ext uri="{BB962C8B-B14F-4D97-AF65-F5344CB8AC3E}">
        <p14:creationId xmlns:p14="http://schemas.microsoft.com/office/powerpoint/2010/main" val="824676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5C5A611B-9BE5-84A3-64D1-D7EFCEF8FC57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77EA9BC-A027-9FFA-5F27-A42E994B621C}"/>
              </a:ext>
            </a:extLst>
          </p:cNvPr>
          <p:cNvSpPr txBox="1"/>
          <p:nvPr/>
        </p:nvSpPr>
        <p:spPr>
          <a:xfrm>
            <a:off x="4430155" y="1212559"/>
            <a:ext cx="734889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Use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statistical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methods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develope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models to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understand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how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the SF housing market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has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changed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in the last 15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years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which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factors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drived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these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changes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Provide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to the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local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government tools to tackle the problem of gentrification and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displacement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Further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validate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previous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 papers on the </a:t>
            </a:r>
            <a:r>
              <a:rPr lang="it-IT" sz="3200" dirty="0" err="1">
                <a:solidFill>
                  <a:schemeClr val="accent1">
                    <a:lumMod val="75000"/>
                  </a:schemeClr>
                </a:solidFill>
              </a:rPr>
              <a:t>topic</a:t>
            </a:r>
            <a:r>
              <a:rPr lang="it-IT" sz="3200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56F0E62A-FB21-73ED-44DC-7AA2F390AFA6}"/>
              </a:ext>
            </a:extLst>
          </p:cNvPr>
          <p:cNvSpPr txBox="1">
            <a:spLocks/>
          </p:cNvSpPr>
          <p:nvPr/>
        </p:nvSpPr>
        <p:spPr>
          <a:xfrm>
            <a:off x="1114948" y="675230"/>
            <a:ext cx="1464298" cy="10746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>
                <a:solidFill>
                  <a:schemeClr val="bg1"/>
                </a:solidFill>
              </a:rPr>
              <a:t>Goals</a:t>
            </a:r>
          </a:p>
        </p:txBody>
      </p:sp>
    </p:spTree>
    <p:extLst>
      <p:ext uri="{BB962C8B-B14F-4D97-AF65-F5344CB8AC3E}">
        <p14:creationId xmlns:p14="http://schemas.microsoft.com/office/powerpoint/2010/main" val="2561184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-141507"/>
            <a:ext cx="12192000" cy="6999507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2DE89C19-9E88-671D-DB1E-869393AA024D}"/>
              </a:ext>
            </a:extLst>
          </p:cNvPr>
          <p:cNvSpPr/>
          <p:nvPr/>
        </p:nvSpPr>
        <p:spPr>
          <a:xfrm>
            <a:off x="4223188" y="1484447"/>
            <a:ext cx="3745624" cy="3745624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C288B1D-1DD6-2D92-ADB8-749CE4EF565C}"/>
              </a:ext>
            </a:extLst>
          </p:cNvPr>
          <p:cNvSpPr txBox="1"/>
          <p:nvPr/>
        </p:nvSpPr>
        <p:spPr>
          <a:xfrm>
            <a:off x="4632531" y="2849427"/>
            <a:ext cx="29269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000" dirty="0">
                <a:solidFill>
                  <a:schemeClr val="accent1">
                    <a:lumMod val="75000"/>
                  </a:schemeClr>
                </a:solidFill>
              </a:rPr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337413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6095999" cy="3429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Elemento grafico 4" descr="Monete contorno">
            <a:extLst>
              <a:ext uri="{FF2B5EF4-FFF2-40B4-BE49-F238E27FC236}">
                <a16:creationId xmlns:a16="http://schemas.microsoft.com/office/drawing/2014/main" id="{0D7C78A8-3B5F-E0F7-709D-B9165D2060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039891" y="557371"/>
            <a:ext cx="2444569" cy="2444569"/>
          </a:xfrm>
          <a:prstGeom prst="rect">
            <a:avLst/>
          </a:prstGeom>
        </p:spPr>
      </p:pic>
      <p:pic>
        <p:nvPicPr>
          <p:cNvPr id="6" name="Elemento grafico 5" descr="Uscita contorno">
            <a:extLst>
              <a:ext uri="{FF2B5EF4-FFF2-40B4-BE49-F238E27FC236}">
                <a16:creationId xmlns:a16="http://schemas.microsoft.com/office/drawing/2014/main" id="{F374C5FE-07F0-E3B7-C319-5CCC3F4C1B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97913" y="655478"/>
            <a:ext cx="2118043" cy="2118043"/>
          </a:xfrm>
          <a:prstGeom prst="rect">
            <a:avLst/>
          </a:prstGeom>
        </p:spPr>
      </p:pic>
      <p:pic>
        <p:nvPicPr>
          <p:cNvPr id="9" name="Elemento grafico 8" descr="Mappa con segnaposto contorno">
            <a:extLst>
              <a:ext uri="{FF2B5EF4-FFF2-40B4-BE49-F238E27FC236}">
                <a16:creationId xmlns:a16="http://schemas.microsoft.com/office/drawing/2014/main" id="{72A18819-8B49-BF5A-74D3-D6E10F4E2BF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239228" y="4169140"/>
            <a:ext cx="2245232" cy="2245232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1097067" y="1466018"/>
            <a:ext cx="870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chemeClr val="bg1"/>
                </a:solidFill>
              </a:rPr>
              <a:t>Rent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71BA096C-45F3-9FFC-7F30-F41C3B02303E}"/>
              </a:ext>
            </a:extLst>
          </p:cNvPr>
          <p:cNvSpPr/>
          <p:nvPr/>
        </p:nvSpPr>
        <p:spPr>
          <a:xfrm>
            <a:off x="6096000" y="3429000"/>
            <a:ext cx="6095999" cy="3429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7" name="Elemento grafico 6" descr="Architettura contorno">
            <a:extLst>
              <a:ext uri="{FF2B5EF4-FFF2-40B4-BE49-F238E27FC236}">
                <a16:creationId xmlns:a16="http://schemas.microsoft.com/office/drawing/2014/main" id="{DE6D900C-7BB7-DD5C-0A46-968AABECC76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678601" y="3980366"/>
            <a:ext cx="2434006" cy="2434006"/>
          </a:xfrm>
          <a:prstGeom prst="rect">
            <a:avLst/>
          </a:prstGeom>
        </p:spPr>
      </p:pic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99595316-6653-20FE-7323-E59C4FF11620}"/>
              </a:ext>
            </a:extLst>
          </p:cNvPr>
          <p:cNvSpPr txBox="1"/>
          <p:nvPr/>
        </p:nvSpPr>
        <p:spPr>
          <a:xfrm>
            <a:off x="6556621" y="1496795"/>
            <a:ext cx="2118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Evictions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9B4E4871-C659-1C1D-0884-4B85AC0EDE8C}"/>
              </a:ext>
            </a:extLst>
          </p:cNvPr>
          <p:cNvSpPr txBox="1"/>
          <p:nvPr/>
        </p:nvSpPr>
        <p:spPr>
          <a:xfrm>
            <a:off x="549942" y="4599258"/>
            <a:ext cx="23697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 err="1">
                <a:solidFill>
                  <a:schemeClr val="accent1">
                    <a:lumMod val="75000"/>
                  </a:schemeClr>
                </a:solidFill>
              </a:rPr>
              <a:t>Parcels</a:t>
            </a:r>
            <a:r>
              <a:rPr lang="it-IT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pPr algn="ctr"/>
            <a:r>
              <a:rPr lang="it-IT" sz="2800" dirty="0">
                <a:solidFill>
                  <a:schemeClr val="accent1">
                    <a:lumMod val="75000"/>
                  </a:schemeClr>
                </a:solidFill>
              </a:rPr>
              <a:t>&amp; </a:t>
            </a:r>
          </a:p>
          <a:p>
            <a:pPr algn="ctr"/>
            <a:r>
              <a:rPr lang="it-IT" sz="2800" dirty="0" err="1">
                <a:solidFill>
                  <a:schemeClr val="accent1">
                    <a:lumMod val="75000"/>
                  </a:schemeClr>
                </a:solidFill>
              </a:rPr>
              <a:t>Neighborhood</a:t>
            </a:r>
            <a:endParaRPr lang="it-IT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AAFC991-CB1F-41B7-20E4-32FA4C88CB1F}"/>
              </a:ext>
            </a:extLst>
          </p:cNvPr>
          <p:cNvSpPr txBox="1"/>
          <p:nvPr/>
        </p:nvSpPr>
        <p:spPr>
          <a:xfrm>
            <a:off x="7077096" y="4990733"/>
            <a:ext cx="22819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>
                <a:solidFill>
                  <a:schemeClr val="bg1"/>
                </a:solidFill>
              </a:rPr>
              <a:t>Constructions</a:t>
            </a:r>
            <a:endParaRPr lang="it-IT" sz="2800" dirty="0">
              <a:solidFill>
                <a:schemeClr val="bg1"/>
              </a:solidFill>
            </a:endParaRP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2DE89C19-9E88-671D-DB1E-869393AA024D}"/>
              </a:ext>
            </a:extLst>
          </p:cNvPr>
          <p:cNvSpPr/>
          <p:nvPr/>
        </p:nvSpPr>
        <p:spPr>
          <a:xfrm>
            <a:off x="5029850" y="2358857"/>
            <a:ext cx="2281934" cy="2281934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C288B1D-1DD6-2D92-ADB8-749CE4EF565C}"/>
              </a:ext>
            </a:extLst>
          </p:cNvPr>
          <p:cNvSpPr txBox="1"/>
          <p:nvPr/>
        </p:nvSpPr>
        <p:spPr>
          <a:xfrm>
            <a:off x="5363794" y="3121245"/>
            <a:ext cx="1865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>
                <a:solidFill>
                  <a:schemeClr val="accent1">
                    <a:lumMod val="75000"/>
                  </a:schemeClr>
                </a:solidFill>
              </a:rPr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2425740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1260570" y="2029668"/>
            <a:ext cx="1385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>
                <a:solidFill>
                  <a:schemeClr val="bg1"/>
                </a:solidFill>
              </a:rPr>
              <a:t>Rent</a:t>
            </a:r>
          </a:p>
        </p:txBody>
      </p:sp>
      <p:pic>
        <p:nvPicPr>
          <p:cNvPr id="5" name="Elemento grafico 4" descr="Monete contorno">
            <a:extLst>
              <a:ext uri="{FF2B5EF4-FFF2-40B4-BE49-F238E27FC236}">
                <a16:creationId xmlns:a16="http://schemas.microsoft.com/office/drawing/2014/main" id="{C08B36BD-4BD0-5687-860C-6DF952D235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023" y="3243757"/>
            <a:ext cx="2444569" cy="2444569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E9EDEC4F-95AB-2463-C21C-584D50E893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5852" y="289286"/>
            <a:ext cx="3225125" cy="3225125"/>
          </a:xfrm>
          <a:prstGeom prst="rect">
            <a:avLst/>
          </a:prstGeom>
        </p:spPr>
      </p:pic>
      <p:pic>
        <p:nvPicPr>
          <p:cNvPr id="8" name="Immagine 7" descr="Immagine che contiene mappa&#10;&#10;Descrizione generata automaticamente">
            <a:extLst>
              <a:ext uri="{FF2B5EF4-FFF2-40B4-BE49-F238E27FC236}">
                <a16:creationId xmlns:a16="http://schemas.microsoft.com/office/drawing/2014/main" id="{C09E3A02-0ED4-77A6-20C9-122CD0F983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3749" y="3682180"/>
            <a:ext cx="2909333" cy="2524125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27A39AF-1661-C909-CAA7-CD6770365B87}"/>
              </a:ext>
            </a:extLst>
          </p:cNvPr>
          <p:cNvSpPr txBox="1"/>
          <p:nvPr/>
        </p:nvSpPr>
        <p:spPr>
          <a:xfrm>
            <a:off x="4231140" y="2090172"/>
            <a:ext cx="302179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Source: Craiglist.com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Neighborhood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Price/mq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Date of the advertisement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330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6" name="Elemento grafico 5" descr="Uscita contorno">
            <a:extLst>
              <a:ext uri="{FF2B5EF4-FFF2-40B4-BE49-F238E27FC236}">
                <a16:creationId xmlns:a16="http://schemas.microsoft.com/office/drawing/2014/main" id="{F374C5FE-07F0-E3B7-C319-5CCC3F4C1B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6016" y="3628004"/>
            <a:ext cx="2534767" cy="2534767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1260572" y="2101106"/>
            <a:ext cx="1385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>
                <a:solidFill>
                  <a:schemeClr val="bg1"/>
                </a:solidFill>
              </a:rPr>
              <a:t>Evictions</a:t>
            </a: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6D6D5AE6-B3FD-A1DF-0E8E-71452244C550}"/>
              </a:ext>
            </a:extLst>
          </p:cNvPr>
          <p:cNvSpPr txBox="1"/>
          <p:nvPr/>
        </p:nvSpPr>
        <p:spPr>
          <a:xfrm>
            <a:off x="4221345" y="1582340"/>
            <a:ext cx="39066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Source: SF government </a:t>
            </a:r>
          </a:p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(datasf.org)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Neighborhood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Date</a:t>
            </a:r>
          </a:p>
          <a:p>
            <a:endParaRPr lang="it-IT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107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7" name="Elemento grafico 6" descr="Architettura contorno">
            <a:extLst>
              <a:ext uri="{FF2B5EF4-FFF2-40B4-BE49-F238E27FC236}">
                <a16:creationId xmlns:a16="http://schemas.microsoft.com/office/drawing/2014/main" id="{DE6D900C-7BB7-DD5C-0A46-968AABECC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4768" y="3183903"/>
            <a:ext cx="2851030" cy="2851030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910338" y="2069855"/>
            <a:ext cx="2085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>
                <a:solidFill>
                  <a:schemeClr val="bg1"/>
                </a:solidFill>
              </a:rPr>
              <a:t>Constructions</a:t>
            </a:r>
            <a:endParaRPr lang="it-IT" sz="24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159350F-3867-001A-D5CB-72C956B9D355}"/>
              </a:ext>
            </a:extLst>
          </p:cNvPr>
          <p:cNvSpPr txBox="1"/>
          <p:nvPr/>
        </p:nvSpPr>
        <p:spPr>
          <a:xfrm>
            <a:off x="4178430" y="1593138"/>
            <a:ext cx="390662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Source: SF government (datasf.org) 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Address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(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geocoded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to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coordinates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)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Date of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permit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emission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Existing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proposed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housing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units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8" name="Immagine 7" descr="cImmagine che contiene mappa">
            <a:extLst>
              <a:ext uri="{FF2B5EF4-FFF2-40B4-BE49-F238E27FC236}">
                <a16:creationId xmlns:a16="http://schemas.microsoft.com/office/drawing/2014/main" id="{1E08F112-AF8F-E9F6-A89B-D66BDB4A5C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860" y="2069855"/>
            <a:ext cx="3228220" cy="2727677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C7A47B5-3020-F2F5-62ED-8988612FBE02}"/>
              </a:ext>
            </a:extLst>
          </p:cNvPr>
          <p:cNvSpPr txBox="1"/>
          <p:nvPr/>
        </p:nvSpPr>
        <p:spPr>
          <a:xfrm>
            <a:off x="4075103" y="5660976"/>
            <a:ext cx="801990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300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«Demand and supply» vs «</a:t>
            </a:r>
            <a:r>
              <a:rPr lang="it-IT" sz="2300" dirty="0" err="1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Higher</a:t>
            </a:r>
            <a:r>
              <a:rPr lang="it-IT" sz="2300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 </a:t>
            </a:r>
            <a:r>
              <a:rPr lang="it-IT" sz="2300" dirty="0" err="1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attractiveness</a:t>
            </a:r>
            <a:r>
              <a:rPr lang="it-IT" sz="2300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 of </a:t>
            </a:r>
            <a:r>
              <a:rPr lang="it-IT" sz="2300" dirty="0" err="1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nearby</a:t>
            </a:r>
            <a:r>
              <a:rPr lang="it-IT" sz="2300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 </a:t>
            </a:r>
            <a:r>
              <a:rPr lang="it-IT" sz="2300" dirty="0" err="1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houses</a:t>
            </a:r>
            <a:r>
              <a:rPr lang="it-IT" sz="2300" dirty="0">
                <a:solidFill>
                  <a:schemeClr val="accent1">
                    <a:lumMod val="75000"/>
                  </a:schemeClr>
                </a:solidFill>
                <a:highlight>
                  <a:srgbClr val="FFFF00"/>
                </a:highlight>
              </a:rPr>
              <a:t>»  </a:t>
            </a:r>
          </a:p>
        </p:txBody>
      </p:sp>
    </p:spTree>
    <p:extLst>
      <p:ext uri="{BB962C8B-B14F-4D97-AF65-F5344CB8AC3E}">
        <p14:creationId xmlns:p14="http://schemas.microsoft.com/office/powerpoint/2010/main" val="3611662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tangolo 20">
            <a:extLst>
              <a:ext uri="{FF2B5EF4-FFF2-40B4-BE49-F238E27FC236}">
                <a16:creationId xmlns:a16="http://schemas.microsoft.com/office/drawing/2014/main" id="{5CD8E086-1D4E-06CC-8DF3-C8DB92BBE3F9}"/>
              </a:ext>
            </a:extLst>
          </p:cNvPr>
          <p:cNvSpPr/>
          <p:nvPr/>
        </p:nvSpPr>
        <p:spPr>
          <a:xfrm>
            <a:off x="0" y="0"/>
            <a:ext cx="390662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C8DD53F-FF97-F021-89AD-6B55BA8F89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30" y="1169674"/>
            <a:ext cx="2316363" cy="541295"/>
          </a:xfrm>
        </p:spPr>
        <p:txBody>
          <a:bodyPr>
            <a:noAutofit/>
          </a:bodyPr>
          <a:lstStyle/>
          <a:p>
            <a:r>
              <a:rPr lang="it-IT" sz="4400" dirty="0">
                <a:solidFill>
                  <a:schemeClr val="bg1"/>
                </a:solidFill>
              </a:rPr>
              <a:t>Datasets</a:t>
            </a:r>
          </a:p>
        </p:txBody>
      </p:sp>
      <p:pic>
        <p:nvPicPr>
          <p:cNvPr id="9" name="Elemento grafico 8" descr="Mappa con segnaposto contorno">
            <a:extLst>
              <a:ext uri="{FF2B5EF4-FFF2-40B4-BE49-F238E27FC236}">
                <a16:creationId xmlns:a16="http://schemas.microsoft.com/office/drawing/2014/main" id="{72A18819-8B49-BF5A-74D3-D6E10F4E2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1774" y="3180101"/>
            <a:ext cx="2663072" cy="2663072"/>
          </a:xfrm>
          <a:prstGeom prst="rect">
            <a:avLst/>
          </a:prstGeom>
        </p:spPr>
      </p:pic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6D3A3805-B043-E6A0-6ACF-60AC132C6925}"/>
              </a:ext>
            </a:extLst>
          </p:cNvPr>
          <p:cNvSpPr txBox="1"/>
          <p:nvPr/>
        </p:nvSpPr>
        <p:spPr>
          <a:xfrm>
            <a:off x="852732" y="2079687"/>
            <a:ext cx="22011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>
                <a:solidFill>
                  <a:schemeClr val="bg1"/>
                </a:solidFill>
              </a:rPr>
              <a:t>Parcels</a:t>
            </a:r>
            <a:endParaRPr lang="it-IT" sz="2400" dirty="0">
              <a:solidFill>
                <a:schemeClr val="bg1"/>
              </a:solidFill>
            </a:endParaRPr>
          </a:p>
          <a:p>
            <a:pPr algn="ctr"/>
            <a:r>
              <a:rPr lang="it-IT" sz="2400" dirty="0">
                <a:solidFill>
                  <a:schemeClr val="bg1"/>
                </a:solidFill>
              </a:rPr>
              <a:t>&amp; </a:t>
            </a:r>
          </a:p>
          <a:p>
            <a:pPr algn="ctr"/>
            <a:r>
              <a:rPr lang="it-IT" sz="2400" dirty="0" err="1">
                <a:solidFill>
                  <a:schemeClr val="bg1"/>
                </a:solidFill>
              </a:rPr>
              <a:t>Neighborhoods</a:t>
            </a:r>
            <a:endParaRPr lang="it-IT" sz="24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EB910F0-C057-848E-53A3-CE784A6AA3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923" y="614950"/>
            <a:ext cx="3348703" cy="2441546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E3D4D8CC-2382-BC6B-7756-B5F64C5859AD}"/>
              </a:ext>
            </a:extLst>
          </p:cNvPr>
          <p:cNvSpPr txBox="1"/>
          <p:nvPr/>
        </p:nvSpPr>
        <p:spPr>
          <a:xfrm>
            <a:off x="4195184" y="1720840"/>
            <a:ext cx="37377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Source: SF government (datasf.org)</a:t>
            </a: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Main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information: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Latitude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and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longitude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the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vertices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the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parcel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Number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of house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units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for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each</a:t>
            </a:r>
            <a:r>
              <a:rPr lang="it-IT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it-IT" sz="2400" dirty="0" err="1">
                <a:solidFill>
                  <a:schemeClr val="accent1">
                    <a:lumMod val="75000"/>
                  </a:schemeClr>
                </a:solidFill>
              </a:rPr>
              <a:t>parcel</a:t>
            </a:r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it-IT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9322567-1185-2909-14E0-2E08242B317A}"/>
              </a:ext>
            </a:extLst>
          </p:cNvPr>
          <p:cNvSpPr txBox="1"/>
          <p:nvPr/>
        </p:nvSpPr>
        <p:spPr>
          <a:xfrm>
            <a:off x="9357360" y="4338320"/>
            <a:ext cx="187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ighlight>
                  <a:srgbClr val="FFFF00"/>
                </a:highlight>
              </a:rPr>
              <a:t>Inserire mappa con sagome </a:t>
            </a:r>
            <a:r>
              <a:rPr lang="it-IT" dirty="0" err="1">
                <a:highlight>
                  <a:srgbClr val="FFFF00"/>
                </a:highlight>
              </a:rPr>
              <a:t>nhood</a:t>
            </a:r>
            <a:endParaRPr lang="it-IT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947494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1251</TotalTime>
  <Words>566</Words>
  <Application>Microsoft Office PowerPoint</Application>
  <PresentationFormat>Widescreen</PresentationFormat>
  <Paragraphs>129</Paragraphs>
  <Slides>28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28</vt:i4>
      </vt:variant>
    </vt:vector>
  </HeadingPairs>
  <TitlesOfParts>
    <vt:vector size="34" baseType="lpstr">
      <vt:lpstr>Arial</vt:lpstr>
      <vt:lpstr>Arial</vt:lpstr>
      <vt:lpstr>Calibri</vt:lpstr>
      <vt:lpstr>Calibri Light</vt:lpstr>
      <vt:lpstr>Cambria Math</vt:lpstr>
      <vt:lpstr>Tema di Office</vt:lpstr>
      <vt:lpstr>Analysis of San Francisco Housing Market</vt:lpstr>
      <vt:lpstr>The problem</vt:lpstr>
      <vt:lpstr>Presentazione standard di PowerPoint</vt:lpstr>
      <vt:lpstr>Presentazione standard di PowerPoint</vt:lpstr>
      <vt:lpstr>Presentazione standard di PowerPoint</vt:lpstr>
      <vt:lpstr>Datasets</vt:lpstr>
      <vt:lpstr>Datasets</vt:lpstr>
      <vt:lpstr>Datasets</vt:lpstr>
      <vt:lpstr>Datasets</vt:lpstr>
      <vt:lpstr>Datasets</vt:lpstr>
      <vt:lpstr>Exploratory analysis (Trends analysis?)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Constructions effect on evictions</vt:lpstr>
      <vt:lpstr>Presentazione standard di PowerPoint</vt:lpstr>
      <vt:lpstr>Constructions effect on rents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Conclusions</vt:lpstr>
      <vt:lpstr>Presentazione standard di PowerPoint</vt:lpstr>
      <vt:lpstr>Extra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San Francisco Housing Market</dc:title>
  <dc:creator>Tomaso Castellani</dc:creator>
  <cp:lastModifiedBy>Tomaso Castellani</cp:lastModifiedBy>
  <cp:revision>15</cp:revision>
  <dcterms:created xsi:type="dcterms:W3CDTF">2022-12-11T14:50:30Z</dcterms:created>
  <dcterms:modified xsi:type="dcterms:W3CDTF">2023-02-13T18:34:03Z</dcterms:modified>
</cp:coreProperties>
</file>

<file path=docProps/thumbnail.jpeg>
</file>